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84cd51e88c44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afff5656c84bed"/>
  </p:sldMasterIdLst>
  <p:sldIdLst>
    <p:sldId xmlns:r="http://schemas.openxmlformats.org/officeDocument/2006/relationships" id="256" r:id="R2b0832c624934554"/>
    <p:sldId xmlns:r="http://schemas.openxmlformats.org/officeDocument/2006/relationships" id="257" r:id="R99c6ce9b801d436e"/>
    <p:sldId xmlns:r="http://schemas.openxmlformats.org/officeDocument/2006/relationships" id="258" r:id="R8acdb443dad746eb"/>
    <p:sldId xmlns:r="http://schemas.openxmlformats.org/officeDocument/2006/relationships" id="259" r:id="R525ca61ca80549bc"/>
    <p:sldId xmlns:r="http://schemas.openxmlformats.org/officeDocument/2006/relationships" id="260" r:id="R2884beb7bcbe463d"/>
    <p:sldId xmlns:r="http://schemas.openxmlformats.org/officeDocument/2006/relationships" id="261" r:id="R80d2f5a780cf4d44"/>
    <p:sldId xmlns:r="http://schemas.openxmlformats.org/officeDocument/2006/relationships" id="262" r:id="Ra9f990e01ddc4e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afff5656c84bed" /><Relationship Type="http://schemas.openxmlformats.org/officeDocument/2006/relationships/slide" Target="/ppt/slides/slide1.xml" Id="R2b0832c624934554" /><Relationship Type="http://schemas.openxmlformats.org/officeDocument/2006/relationships/slide" Target="/ppt/slides/slide2.xml" Id="R99c6ce9b801d436e" /><Relationship Type="http://schemas.openxmlformats.org/officeDocument/2006/relationships/slide" Target="/ppt/slides/slide3.xml" Id="R8acdb443dad746eb" /><Relationship Type="http://schemas.openxmlformats.org/officeDocument/2006/relationships/slide" Target="/ppt/slides/slide4.xml" Id="R525ca61ca80549bc" /><Relationship Type="http://schemas.openxmlformats.org/officeDocument/2006/relationships/slide" Target="/ppt/slides/slide5.xml" Id="R2884beb7bcbe463d" /><Relationship Type="http://schemas.openxmlformats.org/officeDocument/2006/relationships/slide" Target="/ppt/slides/slide6.xml" Id="R80d2f5a780cf4d44" /><Relationship Type="http://schemas.openxmlformats.org/officeDocument/2006/relationships/slide" Target="/ppt/slides/slide7.xml" Id="Ra9f990e01ddc4e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9efb2bd8d144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c6ce2a71d415e" /><Relationship Type="http://schemas.openxmlformats.org/officeDocument/2006/relationships/theme" Target="/ppt/slideMasters/theme/theme1.xml" Id="R310a5ca74eb540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2c6ce2a71d41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72b28a4564b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de2a194194b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8870f7ac324d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41bfe96dc4c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299211c8841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8af313c144d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0902dda114a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GGS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GGS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−214 735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1 499 715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GENICO KAPITAL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GUSTAV B LUND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Åsstubben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925 895 296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GGS INVEST AS</a:t>
            </a:r>
          </a:p>
        </p:txBody>
      </p:sp>
    </p:spTree>
  </p:cSld>
  <p:clrMapOvr>
    <a:masterClrMapping xmlns:a="http://schemas.openxmlformats.org/drawingml/2006/main"/>
  </p:clrMapOvr>
</p:sld>
</file>