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9a9b3c786346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c68366c3cd423d"/>
  </p:sldMasterIdLst>
  <p:sldIdLst>
    <p:sldId xmlns:r="http://schemas.openxmlformats.org/officeDocument/2006/relationships" id="256" r:id="R71c3430f49004bbd"/>
    <p:sldId xmlns:r="http://schemas.openxmlformats.org/officeDocument/2006/relationships" id="257" r:id="R394b805a63ea4109"/>
    <p:sldId xmlns:r="http://schemas.openxmlformats.org/officeDocument/2006/relationships" id="258" r:id="Reb0149b66ff04051"/>
    <p:sldId xmlns:r="http://schemas.openxmlformats.org/officeDocument/2006/relationships" id="259" r:id="R59be2494b3a54992"/>
    <p:sldId xmlns:r="http://schemas.openxmlformats.org/officeDocument/2006/relationships" id="260" r:id="Rc420297ef09f4a06"/>
    <p:sldId xmlns:r="http://schemas.openxmlformats.org/officeDocument/2006/relationships" id="261" r:id="R06ac355812d443ef"/>
    <p:sldId xmlns:r="http://schemas.openxmlformats.org/officeDocument/2006/relationships" id="262" r:id="Ra8f7529e4b7542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c68366c3cd423d" /><Relationship Type="http://schemas.openxmlformats.org/officeDocument/2006/relationships/slide" Target="/ppt/slides/slide1.xml" Id="R71c3430f49004bbd" /><Relationship Type="http://schemas.openxmlformats.org/officeDocument/2006/relationships/slide" Target="/ppt/slides/slide2.xml" Id="R394b805a63ea4109" /><Relationship Type="http://schemas.openxmlformats.org/officeDocument/2006/relationships/slide" Target="/ppt/slides/slide3.xml" Id="Reb0149b66ff04051" /><Relationship Type="http://schemas.openxmlformats.org/officeDocument/2006/relationships/slide" Target="/ppt/slides/slide4.xml" Id="R59be2494b3a54992" /><Relationship Type="http://schemas.openxmlformats.org/officeDocument/2006/relationships/slide" Target="/ppt/slides/slide5.xml" Id="Rc420297ef09f4a06" /><Relationship Type="http://schemas.openxmlformats.org/officeDocument/2006/relationships/slide" Target="/ppt/slides/slide6.xml" Id="R06ac355812d443ef" /><Relationship Type="http://schemas.openxmlformats.org/officeDocument/2006/relationships/slide" Target="/ppt/slides/slide7.xml" Id="Ra8f7529e4b7542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939c6ed0d942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56b0928454530" /><Relationship Type="http://schemas.openxmlformats.org/officeDocument/2006/relationships/theme" Target="/ppt/slideMasters/theme/theme1.xml" Id="Rb6d5cbeca3ef42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656b09284545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d20b10e0245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270aa23ec47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08c67b16f43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a830bb3334e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ddf4f06f44a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ceb3cf75847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3e465f1f54e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MONAARVIK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MONAARVIK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993 408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10 604 510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10 611 250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ÅRVIK MONA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Tennebø 143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