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38b4fca8e7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d3246992e488f"/>
  </p:sldMasterIdLst>
  <p:sldIdLst>
    <p:sldId xmlns:r="http://schemas.openxmlformats.org/officeDocument/2006/relationships" id="256" r:id="Rd0316f7b16864853"/>
    <p:sldId xmlns:r="http://schemas.openxmlformats.org/officeDocument/2006/relationships" id="257" r:id="R6c29ea5be90a48a3"/>
    <p:sldId xmlns:r="http://schemas.openxmlformats.org/officeDocument/2006/relationships" id="258" r:id="R23176ca6bf9e4080"/>
    <p:sldId xmlns:r="http://schemas.openxmlformats.org/officeDocument/2006/relationships" id="259" r:id="Ra04e2f737c014349"/>
    <p:sldId xmlns:r="http://schemas.openxmlformats.org/officeDocument/2006/relationships" id="260" r:id="R46986de3b7d74d29"/>
    <p:sldId xmlns:r="http://schemas.openxmlformats.org/officeDocument/2006/relationships" id="261" r:id="R61d85b38191a473a"/>
    <p:sldId xmlns:r="http://schemas.openxmlformats.org/officeDocument/2006/relationships" id="262" r:id="R8f05ca4da67a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d3246992e488f" /><Relationship Type="http://schemas.openxmlformats.org/officeDocument/2006/relationships/slide" Target="/ppt/slides/slide1.xml" Id="Rd0316f7b16864853" /><Relationship Type="http://schemas.openxmlformats.org/officeDocument/2006/relationships/slide" Target="/ppt/slides/slide2.xml" Id="R6c29ea5be90a48a3" /><Relationship Type="http://schemas.openxmlformats.org/officeDocument/2006/relationships/slide" Target="/ppt/slides/slide3.xml" Id="R23176ca6bf9e4080" /><Relationship Type="http://schemas.openxmlformats.org/officeDocument/2006/relationships/slide" Target="/ppt/slides/slide4.xml" Id="Ra04e2f737c014349" /><Relationship Type="http://schemas.openxmlformats.org/officeDocument/2006/relationships/slide" Target="/ppt/slides/slide5.xml" Id="R46986de3b7d74d29" /><Relationship Type="http://schemas.openxmlformats.org/officeDocument/2006/relationships/slide" Target="/ppt/slides/slide6.xml" Id="R61d85b38191a473a" /><Relationship Type="http://schemas.openxmlformats.org/officeDocument/2006/relationships/slide" Target="/ppt/slides/slide7.xml" Id="R8f05ca4da67a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dc39b7b184e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62d9e5c0a4286" /><Relationship Type="http://schemas.openxmlformats.org/officeDocument/2006/relationships/theme" Target="/ppt/slideMasters/theme/theme1.xml" Id="Rac93cb8582c841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c62d9e5c0a42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18f4c015c46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e3123403645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a3a61406b40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15065d05345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031ff936840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ddf0f654e44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a594c5fc34b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ONECO MOBIL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ONECO MOBIL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90 698 543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3 894 495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2 758 526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4 070 713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18 471 282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925 894 168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ONECO MOBIL AS</a:t>
            </a:r>
          </a:p>
        </p:txBody>
      </p:sp>
    </p:spTree>
  </p:cSld>
  <p:clrMapOvr>
    <a:masterClrMapping xmlns:a="http://schemas.openxmlformats.org/drawingml/2006/main"/>
  </p:clrMapOvr>
</p:sld>
</file>