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b118daa7d543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bc347f2ef54704"/>
  </p:sldMasterIdLst>
  <p:sldIdLst>
    <p:sldId xmlns:r="http://schemas.openxmlformats.org/officeDocument/2006/relationships" id="256" r:id="R78f1ccd26602451d"/>
    <p:sldId xmlns:r="http://schemas.openxmlformats.org/officeDocument/2006/relationships" id="257" r:id="Rb8ac2cca06af487a"/>
    <p:sldId xmlns:r="http://schemas.openxmlformats.org/officeDocument/2006/relationships" id="258" r:id="R414081e0f1d745df"/>
    <p:sldId xmlns:r="http://schemas.openxmlformats.org/officeDocument/2006/relationships" id="259" r:id="R0d28366d3dde4ac5"/>
    <p:sldId xmlns:r="http://schemas.openxmlformats.org/officeDocument/2006/relationships" id="260" r:id="Rcfa16775f4974725"/>
    <p:sldId xmlns:r="http://schemas.openxmlformats.org/officeDocument/2006/relationships" id="261" r:id="R79eab55535dc4527"/>
    <p:sldId xmlns:r="http://schemas.openxmlformats.org/officeDocument/2006/relationships" id="262" r:id="Rb20a6bff88ad47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c347f2ef54704" /><Relationship Type="http://schemas.openxmlformats.org/officeDocument/2006/relationships/slide" Target="/ppt/slides/slide1.xml" Id="R78f1ccd26602451d" /><Relationship Type="http://schemas.openxmlformats.org/officeDocument/2006/relationships/slide" Target="/ppt/slides/slide2.xml" Id="Rb8ac2cca06af487a" /><Relationship Type="http://schemas.openxmlformats.org/officeDocument/2006/relationships/slide" Target="/ppt/slides/slide3.xml" Id="R414081e0f1d745df" /><Relationship Type="http://schemas.openxmlformats.org/officeDocument/2006/relationships/slide" Target="/ppt/slides/slide4.xml" Id="R0d28366d3dde4ac5" /><Relationship Type="http://schemas.openxmlformats.org/officeDocument/2006/relationships/slide" Target="/ppt/slides/slide5.xml" Id="Rcfa16775f4974725" /><Relationship Type="http://schemas.openxmlformats.org/officeDocument/2006/relationships/slide" Target="/ppt/slides/slide6.xml" Id="R79eab55535dc4527" /><Relationship Type="http://schemas.openxmlformats.org/officeDocument/2006/relationships/slide" Target="/ppt/slides/slide7.xml" Id="Rb20a6bff88ad47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9c56b661943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1a076f01043e9" /><Relationship Type="http://schemas.openxmlformats.org/officeDocument/2006/relationships/theme" Target="/ppt/slideMasters/theme/theme1.xml" Id="R4d2d092a3ddf48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01a076f01043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237b8877048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d7c2b9e6c44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a22f9107340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819ec6abf41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923b43a864d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d00b3c77742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d2999aad343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TIPPEHJØRNET BJØRKELANGEN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TIPPEHJØRNET BJØRKELANGEN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1 631 762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426 391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VESTRENG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