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20d7150869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96419020246f4"/>
  </p:sldMasterIdLst>
  <p:sldIdLst>
    <p:sldId xmlns:r="http://schemas.openxmlformats.org/officeDocument/2006/relationships" id="256" r:id="R73e152e1cd3242de"/>
    <p:sldId xmlns:r="http://schemas.openxmlformats.org/officeDocument/2006/relationships" id="257" r:id="R8c3e54df69754d3c"/>
    <p:sldId xmlns:r="http://schemas.openxmlformats.org/officeDocument/2006/relationships" id="258" r:id="Rba3de74cce574056"/>
    <p:sldId xmlns:r="http://schemas.openxmlformats.org/officeDocument/2006/relationships" id="259" r:id="R1fa9061325b64104"/>
    <p:sldId xmlns:r="http://schemas.openxmlformats.org/officeDocument/2006/relationships" id="260" r:id="Rf714a066dcff4731"/>
    <p:sldId xmlns:r="http://schemas.openxmlformats.org/officeDocument/2006/relationships" id="261" r:id="Rce5a01ef56764f88"/>
    <p:sldId xmlns:r="http://schemas.openxmlformats.org/officeDocument/2006/relationships" id="262" r:id="R6064e6ca545745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96419020246f4" /><Relationship Type="http://schemas.openxmlformats.org/officeDocument/2006/relationships/slide" Target="/ppt/slides/slide1.xml" Id="R73e152e1cd3242de" /><Relationship Type="http://schemas.openxmlformats.org/officeDocument/2006/relationships/slide" Target="/ppt/slides/slide2.xml" Id="R8c3e54df69754d3c" /><Relationship Type="http://schemas.openxmlformats.org/officeDocument/2006/relationships/slide" Target="/ppt/slides/slide3.xml" Id="Rba3de74cce574056" /><Relationship Type="http://schemas.openxmlformats.org/officeDocument/2006/relationships/slide" Target="/ppt/slides/slide4.xml" Id="R1fa9061325b64104" /><Relationship Type="http://schemas.openxmlformats.org/officeDocument/2006/relationships/slide" Target="/ppt/slides/slide5.xml" Id="Rf714a066dcff4731" /><Relationship Type="http://schemas.openxmlformats.org/officeDocument/2006/relationships/slide" Target="/ppt/slides/slide6.xml" Id="Rce5a01ef56764f88" /><Relationship Type="http://schemas.openxmlformats.org/officeDocument/2006/relationships/slide" Target="/ppt/slides/slide7.xml" Id="R6064e6ca545745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a014af958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fa2cb09d843db" /><Relationship Type="http://schemas.openxmlformats.org/officeDocument/2006/relationships/theme" Target="/ppt/slideMasters/theme/theme1.xml" Id="Rb1ba888955ed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1fa2cb09d8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2df8b5cfb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9bd875804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45948b65f41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aaea8a8e6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ee5b8703247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9eb32cfbc49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d1223e991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GEIR HAGE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HAGE HOLDING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15 423 762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15 424 471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Kåsvegen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925 893 528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GEIR HAGE HOLDING AS</a:t>
            </a:r>
          </a:p>
        </p:txBody>
      </p:sp>
    </p:spTree>
  </p:cSld>
  <p:clrMapOvr>
    <a:masterClrMapping xmlns:a="http://schemas.openxmlformats.org/drawingml/2006/main"/>
  </p:clrMapOvr>
</p:sld>
</file>