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1cbc56be1442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40aeacb4244b44"/>
  </p:sldMasterIdLst>
  <p:sldIdLst>
    <p:sldId xmlns:r="http://schemas.openxmlformats.org/officeDocument/2006/relationships" id="256" r:id="R9412d5ce564a475c"/>
    <p:sldId xmlns:r="http://schemas.openxmlformats.org/officeDocument/2006/relationships" id="257" r:id="Rc2dcd6ef20404000"/>
    <p:sldId xmlns:r="http://schemas.openxmlformats.org/officeDocument/2006/relationships" id="258" r:id="Rf77bf5e2e32c4daf"/>
    <p:sldId xmlns:r="http://schemas.openxmlformats.org/officeDocument/2006/relationships" id="259" r:id="Ra79351ff8a6e4efd"/>
    <p:sldId xmlns:r="http://schemas.openxmlformats.org/officeDocument/2006/relationships" id="260" r:id="R389735e8cba44444"/>
    <p:sldId xmlns:r="http://schemas.openxmlformats.org/officeDocument/2006/relationships" id="261" r:id="R5977d36ecd70438f"/>
    <p:sldId xmlns:r="http://schemas.openxmlformats.org/officeDocument/2006/relationships" id="262" r:id="Re0bc94495afd4b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0aeacb4244b44" /><Relationship Type="http://schemas.openxmlformats.org/officeDocument/2006/relationships/slide" Target="/ppt/slides/slide1.xml" Id="R9412d5ce564a475c" /><Relationship Type="http://schemas.openxmlformats.org/officeDocument/2006/relationships/slide" Target="/ppt/slides/slide2.xml" Id="Rc2dcd6ef20404000" /><Relationship Type="http://schemas.openxmlformats.org/officeDocument/2006/relationships/slide" Target="/ppt/slides/slide3.xml" Id="Rf77bf5e2e32c4daf" /><Relationship Type="http://schemas.openxmlformats.org/officeDocument/2006/relationships/slide" Target="/ppt/slides/slide4.xml" Id="Ra79351ff8a6e4efd" /><Relationship Type="http://schemas.openxmlformats.org/officeDocument/2006/relationships/slide" Target="/ppt/slides/slide5.xml" Id="R389735e8cba44444" /><Relationship Type="http://schemas.openxmlformats.org/officeDocument/2006/relationships/slide" Target="/ppt/slides/slide6.xml" Id="R5977d36ecd70438f" /><Relationship Type="http://schemas.openxmlformats.org/officeDocument/2006/relationships/slide" Target="/ppt/slides/slide7.xml" Id="Re0bc94495afd4b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0a26c798b94b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5251704ba403a" /><Relationship Type="http://schemas.openxmlformats.org/officeDocument/2006/relationships/theme" Target="/ppt/slideMasters/theme/theme1.xml" Id="R69e6973e850d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95251704ba40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63e7199c14a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8b2c5838549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af2e5fd0d48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2a052d35941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b163dae9c4e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e5e3760c149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17db7305247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SERAFIN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SERAFIN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SERAFIN AS ble etablert [år] og holder til i Nesodden.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SERAFIN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SERAFIN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SERAFIN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−623 612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SERAFIN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TØRRISSEN KAROLINE OLSEN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UTENGEN PETTER KJØS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SERAFIN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1459 Nesodden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925 892 793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SERAFIN AS</a:t>
            </a:r>
          </a:p>
        </p:txBody>
      </p:sp>
    </p:spTree>
  </p:cSld>
  <p:clrMapOvr>
    <a:masterClrMapping xmlns:a="http://schemas.openxmlformats.org/drawingml/2006/main"/>
  </p:clrMapOvr>
</p:sld>
</file>