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af12344d2b45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62d0030544389"/>
  </p:sldMasterIdLst>
  <p:sldIdLst>
    <p:sldId xmlns:r="http://schemas.openxmlformats.org/officeDocument/2006/relationships" id="256" r:id="Rad91d5d261e24239"/>
    <p:sldId xmlns:r="http://schemas.openxmlformats.org/officeDocument/2006/relationships" id="257" r:id="R027e99c8487d442c"/>
    <p:sldId xmlns:r="http://schemas.openxmlformats.org/officeDocument/2006/relationships" id="258" r:id="R8adca21b125a416c"/>
    <p:sldId xmlns:r="http://schemas.openxmlformats.org/officeDocument/2006/relationships" id="259" r:id="R19da2b864d914576"/>
    <p:sldId xmlns:r="http://schemas.openxmlformats.org/officeDocument/2006/relationships" id="260" r:id="Rf2b291bde85f4f19"/>
    <p:sldId xmlns:r="http://schemas.openxmlformats.org/officeDocument/2006/relationships" id="261" r:id="R31a2a5baa3e94b9f"/>
    <p:sldId xmlns:r="http://schemas.openxmlformats.org/officeDocument/2006/relationships" id="262" r:id="R7ee3e70a951f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62d0030544389" /><Relationship Type="http://schemas.openxmlformats.org/officeDocument/2006/relationships/slide" Target="/ppt/slides/slide1.xml" Id="Rad91d5d261e24239" /><Relationship Type="http://schemas.openxmlformats.org/officeDocument/2006/relationships/slide" Target="/ppt/slides/slide2.xml" Id="R027e99c8487d442c" /><Relationship Type="http://schemas.openxmlformats.org/officeDocument/2006/relationships/slide" Target="/ppt/slides/slide3.xml" Id="R8adca21b125a416c" /><Relationship Type="http://schemas.openxmlformats.org/officeDocument/2006/relationships/slide" Target="/ppt/slides/slide4.xml" Id="R19da2b864d914576" /><Relationship Type="http://schemas.openxmlformats.org/officeDocument/2006/relationships/slide" Target="/ppt/slides/slide5.xml" Id="Rf2b291bde85f4f19" /><Relationship Type="http://schemas.openxmlformats.org/officeDocument/2006/relationships/slide" Target="/ppt/slides/slide6.xml" Id="R31a2a5baa3e94b9f" /><Relationship Type="http://schemas.openxmlformats.org/officeDocument/2006/relationships/slide" Target="/ppt/slides/slide7.xml" Id="R7ee3e70a951f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ff210f66f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ec98f4eb4475c" /><Relationship Type="http://schemas.openxmlformats.org/officeDocument/2006/relationships/theme" Target="/ppt/slideMasters/theme/theme1.xml" Id="R9593345efe3840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9ec98f4eb4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c3153fde846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c5fcedfed41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9255791dc48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ad8b4511e48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c01c71fb840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5a508abf348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f0bb036dd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THINGSTAD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THINGSTAD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375 401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THINGSTAD KURT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Friisebrygga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3921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925 892 254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THINGSTAD INVEST AS</a:t>
            </a:r>
          </a:p>
        </p:txBody>
      </p:sp>
    </p:spTree>
  </p:cSld>
  <p:clrMapOvr>
    <a:masterClrMapping xmlns:a="http://schemas.openxmlformats.org/drawingml/2006/main"/>
  </p:clrMapOvr>
</p:sld>
</file>