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060daf6e9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d04f4fa9ed4250"/>
  </p:sldMasterIdLst>
  <p:sldIdLst>
    <p:sldId xmlns:r="http://schemas.openxmlformats.org/officeDocument/2006/relationships" id="256" r:id="R76cededba30d4cf3"/>
    <p:sldId xmlns:r="http://schemas.openxmlformats.org/officeDocument/2006/relationships" id="257" r:id="Re35baa8b74e94ab5"/>
    <p:sldId xmlns:r="http://schemas.openxmlformats.org/officeDocument/2006/relationships" id="258" r:id="R10c732d793e14d35"/>
    <p:sldId xmlns:r="http://schemas.openxmlformats.org/officeDocument/2006/relationships" id="259" r:id="R162800e0385d4599"/>
    <p:sldId xmlns:r="http://schemas.openxmlformats.org/officeDocument/2006/relationships" id="260" r:id="R7ee3131285dc40d8"/>
    <p:sldId xmlns:r="http://schemas.openxmlformats.org/officeDocument/2006/relationships" id="261" r:id="R94f8915e8d9a4ef8"/>
    <p:sldId xmlns:r="http://schemas.openxmlformats.org/officeDocument/2006/relationships" id="262" r:id="R61c1fb76ed1d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04f4fa9ed4250" /><Relationship Type="http://schemas.openxmlformats.org/officeDocument/2006/relationships/slide" Target="/ppt/slides/slide1.xml" Id="R76cededba30d4cf3" /><Relationship Type="http://schemas.openxmlformats.org/officeDocument/2006/relationships/slide" Target="/ppt/slides/slide2.xml" Id="Re35baa8b74e94ab5" /><Relationship Type="http://schemas.openxmlformats.org/officeDocument/2006/relationships/slide" Target="/ppt/slides/slide3.xml" Id="R10c732d793e14d35" /><Relationship Type="http://schemas.openxmlformats.org/officeDocument/2006/relationships/slide" Target="/ppt/slides/slide4.xml" Id="R162800e0385d4599" /><Relationship Type="http://schemas.openxmlformats.org/officeDocument/2006/relationships/slide" Target="/ppt/slides/slide5.xml" Id="R7ee3131285dc40d8" /><Relationship Type="http://schemas.openxmlformats.org/officeDocument/2006/relationships/slide" Target="/ppt/slides/slide6.xml" Id="R94f8915e8d9a4ef8" /><Relationship Type="http://schemas.openxmlformats.org/officeDocument/2006/relationships/slide" Target="/ppt/slides/slide7.xml" Id="R61c1fb76ed1d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6f2de0aa84f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998e8eb234e5d" /><Relationship Type="http://schemas.openxmlformats.org/officeDocument/2006/relationships/theme" Target="/ppt/slideMasters/theme/theme1.xml" Id="R1d811d2e98f0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9998e8eb23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7f682a6e14b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7b7b734c4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49f72f06e4a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9eb606345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29fed822248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c34d72d0147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e979e06eb4d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EL-PORTALEN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EL-PORTALEN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EL-PORTALEN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EL-PORTALEN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EL-PORTALEN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EL-PORTALEN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EL-PORTALEN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JGL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AVTALEFORVALTNING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EL-PORTALEN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925 892 076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EL-PORTALEN AS</a:t>
            </a:r>
          </a:p>
        </p:txBody>
      </p:sp>
    </p:spTree>
  </p:cSld>
  <p:clrMapOvr>
    <a:masterClrMapping xmlns:a="http://schemas.openxmlformats.org/drawingml/2006/main"/>
  </p:clrMapOvr>
</p:sld>
</file>