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26e74f41f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50474a27a246bd"/>
  </p:sldMasterIdLst>
  <p:sldIdLst>
    <p:sldId xmlns:r="http://schemas.openxmlformats.org/officeDocument/2006/relationships" id="256" r:id="R31ef2981477d4db5"/>
    <p:sldId xmlns:r="http://schemas.openxmlformats.org/officeDocument/2006/relationships" id="257" r:id="R0e2e4951bcee434e"/>
    <p:sldId xmlns:r="http://schemas.openxmlformats.org/officeDocument/2006/relationships" id="258" r:id="R30bbcf7ea8cd4b33"/>
    <p:sldId xmlns:r="http://schemas.openxmlformats.org/officeDocument/2006/relationships" id="259" r:id="R6c854c223fe94367"/>
    <p:sldId xmlns:r="http://schemas.openxmlformats.org/officeDocument/2006/relationships" id="260" r:id="R473526d9e60545b9"/>
    <p:sldId xmlns:r="http://schemas.openxmlformats.org/officeDocument/2006/relationships" id="261" r:id="Rb4b0805bd54b422b"/>
    <p:sldId xmlns:r="http://schemas.openxmlformats.org/officeDocument/2006/relationships" id="262" r:id="Refbc8a22979f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0474a27a246bd" /><Relationship Type="http://schemas.openxmlformats.org/officeDocument/2006/relationships/slide" Target="/ppt/slides/slide1.xml" Id="R31ef2981477d4db5" /><Relationship Type="http://schemas.openxmlformats.org/officeDocument/2006/relationships/slide" Target="/ppt/slides/slide2.xml" Id="R0e2e4951bcee434e" /><Relationship Type="http://schemas.openxmlformats.org/officeDocument/2006/relationships/slide" Target="/ppt/slides/slide3.xml" Id="R30bbcf7ea8cd4b33" /><Relationship Type="http://schemas.openxmlformats.org/officeDocument/2006/relationships/slide" Target="/ppt/slides/slide4.xml" Id="R6c854c223fe94367" /><Relationship Type="http://schemas.openxmlformats.org/officeDocument/2006/relationships/slide" Target="/ppt/slides/slide5.xml" Id="R473526d9e60545b9" /><Relationship Type="http://schemas.openxmlformats.org/officeDocument/2006/relationships/slide" Target="/ppt/slides/slide6.xml" Id="Rb4b0805bd54b422b" /><Relationship Type="http://schemas.openxmlformats.org/officeDocument/2006/relationships/slide" Target="/ppt/slides/slide7.xml" Id="Refbc8a22979f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87bbf048b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375031f4e4498" /><Relationship Type="http://schemas.openxmlformats.org/officeDocument/2006/relationships/theme" Target="/ppt/slideMasters/theme/theme1.xml" Id="R83e400960b2b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375031f4e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c1760f87343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e61b892cb4c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8ee87ed5e4e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9f05259f5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b4994f01445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9d72c2dd7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baf7031a2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KOLV REINSNES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 REINSNES HOLDING AS ble etablert [år] og holder til i Finstadjordet.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1 219 037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1 219 037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REINSNES KOLV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Finstadrabben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1475 Finstadjordet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925 887 315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 REINSNES HOLDING AS</a:t>
            </a:r>
          </a:p>
        </p:txBody>
      </p:sp>
    </p:spTree>
  </p:cSld>
  <p:clrMapOvr>
    <a:masterClrMapping xmlns:a="http://schemas.openxmlformats.org/drawingml/2006/main"/>
  </p:clrMapOvr>
</p:sld>
</file>