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ccabab87e884bb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f4d6de16c784b2b"/>
  </p:sldMasterIdLst>
  <p:sldIdLst>
    <p:sldId xmlns:r="http://schemas.openxmlformats.org/officeDocument/2006/relationships" id="256" r:id="Rbf8a1021794844ff"/>
    <p:sldId xmlns:r="http://schemas.openxmlformats.org/officeDocument/2006/relationships" id="257" r:id="R718066a10bf94df5"/>
    <p:sldId xmlns:r="http://schemas.openxmlformats.org/officeDocument/2006/relationships" id="258" r:id="R7b18551ed99d467c"/>
    <p:sldId xmlns:r="http://schemas.openxmlformats.org/officeDocument/2006/relationships" id="259" r:id="R3ec756ce9fa44355"/>
    <p:sldId xmlns:r="http://schemas.openxmlformats.org/officeDocument/2006/relationships" id="260" r:id="Rc32bc5fd3b4b480f"/>
    <p:sldId xmlns:r="http://schemas.openxmlformats.org/officeDocument/2006/relationships" id="261" r:id="R92c616eb4000482f"/>
    <p:sldId xmlns:r="http://schemas.openxmlformats.org/officeDocument/2006/relationships" id="262" r:id="R8da2c05d1725473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f4d6de16c784b2b" /><Relationship Type="http://schemas.openxmlformats.org/officeDocument/2006/relationships/slide" Target="/ppt/slides/slide1.xml" Id="Rbf8a1021794844ff" /><Relationship Type="http://schemas.openxmlformats.org/officeDocument/2006/relationships/slide" Target="/ppt/slides/slide2.xml" Id="R718066a10bf94df5" /><Relationship Type="http://schemas.openxmlformats.org/officeDocument/2006/relationships/slide" Target="/ppt/slides/slide3.xml" Id="R7b18551ed99d467c" /><Relationship Type="http://schemas.openxmlformats.org/officeDocument/2006/relationships/slide" Target="/ppt/slides/slide4.xml" Id="R3ec756ce9fa44355" /><Relationship Type="http://schemas.openxmlformats.org/officeDocument/2006/relationships/slide" Target="/ppt/slides/slide5.xml" Id="Rc32bc5fd3b4b480f" /><Relationship Type="http://schemas.openxmlformats.org/officeDocument/2006/relationships/slide" Target="/ppt/slides/slide6.xml" Id="R92c616eb4000482f" /><Relationship Type="http://schemas.openxmlformats.org/officeDocument/2006/relationships/slide" Target="/ppt/slides/slide7.xml" Id="R8da2c05d1725473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f4f10a206344b3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d00757b18b4c15" /><Relationship Type="http://schemas.openxmlformats.org/officeDocument/2006/relationships/theme" Target="/ppt/slideMasters/theme/theme1.xml" Id="Rf122cfcbcabf40d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2d00757b18b4c1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7845a27e2f4a5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516a81a8d14fe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4664b9f3ef499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da535d21c7431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37589e77264fe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28b4043c874b5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91f2cb6ace4d0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ABRAHAMSENFISK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ABRAHAMSENFISK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ABRAHAMSENFISK AS ble etablert [år] og holder til i Kragerø.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ABRAHAMSENFISK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ABRAHAMSENFISK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ABRAHAMSENFISK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1 383 097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265 033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114 492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461 223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3 299 297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ABRAHAMSENFISK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ABRAHAMSEN OLE-DIDRIK B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ABRAHAMSENFISK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Galeioddveien 11C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3770 Kragerø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925 887 137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ABRAHAMSENFISK AS</a:t>
            </a:r>
          </a:p>
        </p:txBody>
      </p:sp>
    </p:spTree>
  </p:cSld>
  <p:clrMapOvr>
    <a:masterClrMapping xmlns:a="http://schemas.openxmlformats.org/drawingml/2006/main"/>
  </p:clrMapOvr>
</p:sld>
</file>