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cda0903b6ea457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f04707758f04888"/>
  </p:sldMasterIdLst>
  <p:sldIdLst>
    <p:sldId xmlns:r="http://schemas.openxmlformats.org/officeDocument/2006/relationships" id="256" r:id="R67977f4a7d704995"/>
    <p:sldId xmlns:r="http://schemas.openxmlformats.org/officeDocument/2006/relationships" id="257" r:id="R6591bf462f58470b"/>
    <p:sldId xmlns:r="http://schemas.openxmlformats.org/officeDocument/2006/relationships" id="258" r:id="Rf51078ca7a434567"/>
    <p:sldId xmlns:r="http://schemas.openxmlformats.org/officeDocument/2006/relationships" id="259" r:id="Re6df62c224dc4de7"/>
    <p:sldId xmlns:r="http://schemas.openxmlformats.org/officeDocument/2006/relationships" id="260" r:id="Reacdc9ecfecd4cad"/>
    <p:sldId xmlns:r="http://schemas.openxmlformats.org/officeDocument/2006/relationships" id="261" r:id="R091cf30883d8444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f04707758f04888" /><Relationship Type="http://schemas.openxmlformats.org/officeDocument/2006/relationships/slide" Target="/ppt/slides/slide1.xml" Id="R67977f4a7d704995" /><Relationship Type="http://schemas.openxmlformats.org/officeDocument/2006/relationships/slide" Target="/ppt/slides/slide2.xml" Id="R6591bf462f58470b" /><Relationship Type="http://schemas.openxmlformats.org/officeDocument/2006/relationships/slide" Target="/ppt/slides/slide3.xml" Id="Rf51078ca7a434567" /><Relationship Type="http://schemas.openxmlformats.org/officeDocument/2006/relationships/slide" Target="/ppt/slides/slide4.xml" Id="Re6df62c224dc4de7" /><Relationship Type="http://schemas.openxmlformats.org/officeDocument/2006/relationships/slide" Target="/ppt/slides/slide5.xml" Id="Reacdc9ecfecd4cad" /><Relationship Type="http://schemas.openxmlformats.org/officeDocument/2006/relationships/slide" Target="/ppt/slides/slide6.xml" Id="R091cf30883d8444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1ea0dd16ce2468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f12a7ffb1a44d0" /><Relationship Type="http://schemas.openxmlformats.org/officeDocument/2006/relationships/theme" Target="/ppt/slideMasters/theme/theme1.xml" Id="R6ea5c5198b4e468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8f12a7ffb1a44d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aaee55c80b465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3d58c4cf9e425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ec0bbc1a09455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ec12be34a341b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0828344a03410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5ffc631a124c7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FRU THUNE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FRU THUNE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FRU THUNE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FRU THUNE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FRU THUNE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FRU THUNE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2020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−29 713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−29 713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36 026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FRU THUNE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925 886 076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FRU THUNE AS</a:t>
            </a:r>
          </a:p>
        </p:txBody>
      </p:sp>
    </p:spTree>
  </p:cSld>
  <p:clrMapOvr>
    <a:masterClrMapping xmlns:a="http://schemas.openxmlformats.org/drawingml/2006/main"/>
  </p:clrMapOvr>
</p:sld>
</file>