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246d4983da43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44a86d308a4d94"/>
  </p:sldMasterIdLst>
  <p:sldIdLst>
    <p:sldId xmlns:r="http://schemas.openxmlformats.org/officeDocument/2006/relationships" id="256" r:id="Rc254c3a4ad7d402f"/>
    <p:sldId xmlns:r="http://schemas.openxmlformats.org/officeDocument/2006/relationships" id="257" r:id="R2090b33dd6334235"/>
    <p:sldId xmlns:r="http://schemas.openxmlformats.org/officeDocument/2006/relationships" id="258" r:id="R53becb1f82aa42a3"/>
    <p:sldId xmlns:r="http://schemas.openxmlformats.org/officeDocument/2006/relationships" id="259" r:id="R163cabc1eb1742f6"/>
    <p:sldId xmlns:r="http://schemas.openxmlformats.org/officeDocument/2006/relationships" id="260" r:id="R1a104a7804ca4215"/>
    <p:sldId xmlns:r="http://schemas.openxmlformats.org/officeDocument/2006/relationships" id="261" r:id="R3fb0fe513be04be6"/>
    <p:sldId xmlns:r="http://schemas.openxmlformats.org/officeDocument/2006/relationships" id="262" r:id="R9900b3dbecbe41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44a86d308a4d94" /><Relationship Type="http://schemas.openxmlformats.org/officeDocument/2006/relationships/slide" Target="/ppt/slides/slide1.xml" Id="Rc254c3a4ad7d402f" /><Relationship Type="http://schemas.openxmlformats.org/officeDocument/2006/relationships/slide" Target="/ppt/slides/slide2.xml" Id="R2090b33dd6334235" /><Relationship Type="http://schemas.openxmlformats.org/officeDocument/2006/relationships/slide" Target="/ppt/slides/slide3.xml" Id="R53becb1f82aa42a3" /><Relationship Type="http://schemas.openxmlformats.org/officeDocument/2006/relationships/slide" Target="/ppt/slides/slide4.xml" Id="R163cabc1eb1742f6" /><Relationship Type="http://schemas.openxmlformats.org/officeDocument/2006/relationships/slide" Target="/ppt/slides/slide5.xml" Id="R1a104a7804ca4215" /><Relationship Type="http://schemas.openxmlformats.org/officeDocument/2006/relationships/slide" Target="/ppt/slides/slide6.xml" Id="R3fb0fe513be04be6" /><Relationship Type="http://schemas.openxmlformats.org/officeDocument/2006/relationships/slide" Target="/ppt/slides/slide7.xml" Id="R9900b3dbecbe41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1b68fa707846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d25b0830e4476" /><Relationship Type="http://schemas.openxmlformats.org/officeDocument/2006/relationships/theme" Target="/ppt/slideMasters/theme/theme1.xml" Id="Ree9cbb13d0a347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dd25b0830e44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d7e9870984a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9223a75a448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9e4235b7745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f25478bdd41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51c3ad77c4d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d4aaaf2d64f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0f85407734f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TMOSAND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TMOSAND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TMOSAND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TMOSAND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TMOSAND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TMOSAND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167 674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121 702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2 810 059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16 866 677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16 936 770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TMOSAND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MOSAND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TMOSAND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Torvgata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8005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925 884 308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TMOSAND AS</a:t>
            </a:r>
          </a:p>
        </p:txBody>
      </p:sp>
    </p:spTree>
  </p:cSld>
  <p:clrMapOvr>
    <a:masterClrMapping xmlns:a="http://schemas.openxmlformats.org/drawingml/2006/main"/>
  </p:clrMapOvr>
</p:sld>
</file>