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ac3e62241d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51e8a29334ffc"/>
  </p:sldMasterIdLst>
  <p:sldIdLst>
    <p:sldId xmlns:r="http://schemas.openxmlformats.org/officeDocument/2006/relationships" id="256" r:id="R7a3546826f7c46ce"/>
    <p:sldId xmlns:r="http://schemas.openxmlformats.org/officeDocument/2006/relationships" id="257" r:id="R5e63b387eb9040c5"/>
    <p:sldId xmlns:r="http://schemas.openxmlformats.org/officeDocument/2006/relationships" id="258" r:id="Rccae1f099f3643ce"/>
    <p:sldId xmlns:r="http://schemas.openxmlformats.org/officeDocument/2006/relationships" id="259" r:id="R10e05c1deff24c91"/>
    <p:sldId xmlns:r="http://schemas.openxmlformats.org/officeDocument/2006/relationships" id="260" r:id="R569619defaf1488b"/>
    <p:sldId xmlns:r="http://schemas.openxmlformats.org/officeDocument/2006/relationships" id="261" r:id="R05cc824315b84000"/>
    <p:sldId xmlns:r="http://schemas.openxmlformats.org/officeDocument/2006/relationships" id="262" r:id="R5d792a81f10a4b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51e8a29334ffc" /><Relationship Type="http://schemas.openxmlformats.org/officeDocument/2006/relationships/slide" Target="/ppt/slides/slide1.xml" Id="R7a3546826f7c46ce" /><Relationship Type="http://schemas.openxmlformats.org/officeDocument/2006/relationships/slide" Target="/ppt/slides/slide2.xml" Id="R5e63b387eb9040c5" /><Relationship Type="http://schemas.openxmlformats.org/officeDocument/2006/relationships/slide" Target="/ppt/slides/slide3.xml" Id="Rccae1f099f3643ce" /><Relationship Type="http://schemas.openxmlformats.org/officeDocument/2006/relationships/slide" Target="/ppt/slides/slide4.xml" Id="R10e05c1deff24c91" /><Relationship Type="http://schemas.openxmlformats.org/officeDocument/2006/relationships/slide" Target="/ppt/slides/slide5.xml" Id="R569619defaf1488b" /><Relationship Type="http://schemas.openxmlformats.org/officeDocument/2006/relationships/slide" Target="/ppt/slides/slide6.xml" Id="R05cc824315b84000" /><Relationship Type="http://schemas.openxmlformats.org/officeDocument/2006/relationships/slide" Target="/ppt/slides/slide7.xml" Id="R5d792a81f10a4b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91812394c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ac0d759304a02" /><Relationship Type="http://schemas.openxmlformats.org/officeDocument/2006/relationships/theme" Target="/ppt/slideMasters/theme/theme1.xml" Id="Rdc53de6453cc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7ac0d759304a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e1ee7e6d04d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915592fdc4f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d9bb9f63b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d0f79c5ee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60f062ff345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df2462f8d44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acc01fd3146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FØNIKS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FØNIKS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4 642 086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253 418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982 291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AARSAND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RÅHEIM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925 883 247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FØNIKS FORVALTNING AS</a:t>
            </a:r>
          </a:p>
        </p:txBody>
      </p:sp>
    </p:spTree>
  </p:cSld>
  <p:clrMapOvr>
    <a:masterClrMapping xmlns:a="http://schemas.openxmlformats.org/drawingml/2006/main"/>
  </p:clrMapOvr>
</p:sld>
</file>