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9faa2171a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6fde20f0f422a"/>
  </p:sldMasterIdLst>
  <p:sldIdLst>
    <p:sldId xmlns:r="http://schemas.openxmlformats.org/officeDocument/2006/relationships" id="256" r:id="R3cb287f8a8904589"/>
    <p:sldId xmlns:r="http://schemas.openxmlformats.org/officeDocument/2006/relationships" id="257" r:id="R2ed6bda7327d48c6"/>
    <p:sldId xmlns:r="http://schemas.openxmlformats.org/officeDocument/2006/relationships" id="258" r:id="Reb4159fb65ae404d"/>
    <p:sldId xmlns:r="http://schemas.openxmlformats.org/officeDocument/2006/relationships" id="259" r:id="R8089a121f8074ed2"/>
    <p:sldId xmlns:r="http://schemas.openxmlformats.org/officeDocument/2006/relationships" id="260" r:id="Raae0f8fbd6ae442c"/>
    <p:sldId xmlns:r="http://schemas.openxmlformats.org/officeDocument/2006/relationships" id="261" r:id="R3f292fe603a4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6fde20f0f422a" /><Relationship Type="http://schemas.openxmlformats.org/officeDocument/2006/relationships/slide" Target="/ppt/slides/slide1.xml" Id="R3cb287f8a8904589" /><Relationship Type="http://schemas.openxmlformats.org/officeDocument/2006/relationships/slide" Target="/ppt/slides/slide2.xml" Id="R2ed6bda7327d48c6" /><Relationship Type="http://schemas.openxmlformats.org/officeDocument/2006/relationships/slide" Target="/ppt/slides/slide3.xml" Id="Reb4159fb65ae404d" /><Relationship Type="http://schemas.openxmlformats.org/officeDocument/2006/relationships/slide" Target="/ppt/slides/slide4.xml" Id="R8089a121f8074ed2" /><Relationship Type="http://schemas.openxmlformats.org/officeDocument/2006/relationships/slide" Target="/ppt/slides/slide5.xml" Id="Raae0f8fbd6ae442c" /><Relationship Type="http://schemas.openxmlformats.org/officeDocument/2006/relationships/slide" Target="/ppt/slides/slide6.xml" Id="R3f292fe603a4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e0ce567c6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214e6fdea43c6" /><Relationship Type="http://schemas.openxmlformats.org/officeDocument/2006/relationships/theme" Target="/ppt/slideMasters/theme/theme1.xml" Id="R598da7fef743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214e6fdea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743c27235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35a1c5bb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6fcc6a987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32984a487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1d6194d8d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9ad68c174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TKØ AS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KLODVIK ØSTERHOLT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Østerholt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925 880 825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TKØ AS</a:t>
            </a:r>
          </a:p>
        </p:txBody>
      </p:sp>
    </p:spTree>
  </p:cSld>
  <p:clrMapOvr>
    <a:masterClrMapping xmlns:a="http://schemas.openxmlformats.org/drawingml/2006/main"/>
  </p:clrMapOvr>
</p:sld>
</file>