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8a0142586747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882fe2dbca48b0"/>
  </p:sldMasterIdLst>
  <p:sldIdLst>
    <p:sldId xmlns:r="http://schemas.openxmlformats.org/officeDocument/2006/relationships" id="256" r:id="Rf8a78f42f80c4c1f"/>
    <p:sldId xmlns:r="http://schemas.openxmlformats.org/officeDocument/2006/relationships" id="257" r:id="R554fbd6ef2814159"/>
    <p:sldId xmlns:r="http://schemas.openxmlformats.org/officeDocument/2006/relationships" id="258" r:id="Rbc9f5c8abfbc4e3f"/>
    <p:sldId xmlns:r="http://schemas.openxmlformats.org/officeDocument/2006/relationships" id="259" r:id="Rf07e017e55ba45de"/>
    <p:sldId xmlns:r="http://schemas.openxmlformats.org/officeDocument/2006/relationships" id="260" r:id="R69e54840db9f49bd"/>
    <p:sldId xmlns:r="http://schemas.openxmlformats.org/officeDocument/2006/relationships" id="261" r:id="R703cf527c8564dbd"/>
    <p:sldId xmlns:r="http://schemas.openxmlformats.org/officeDocument/2006/relationships" id="262" r:id="Re1de0a9ed42f40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82fe2dbca48b0" /><Relationship Type="http://schemas.openxmlformats.org/officeDocument/2006/relationships/slide" Target="/ppt/slides/slide1.xml" Id="Rf8a78f42f80c4c1f" /><Relationship Type="http://schemas.openxmlformats.org/officeDocument/2006/relationships/slide" Target="/ppt/slides/slide2.xml" Id="R554fbd6ef2814159" /><Relationship Type="http://schemas.openxmlformats.org/officeDocument/2006/relationships/slide" Target="/ppt/slides/slide3.xml" Id="Rbc9f5c8abfbc4e3f" /><Relationship Type="http://schemas.openxmlformats.org/officeDocument/2006/relationships/slide" Target="/ppt/slides/slide4.xml" Id="Rf07e017e55ba45de" /><Relationship Type="http://schemas.openxmlformats.org/officeDocument/2006/relationships/slide" Target="/ppt/slides/slide5.xml" Id="R69e54840db9f49bd" /><Relationship Type="http://schemas.openxmlformats.org/officeDocument/2006/relationships/slide" Target="/ppt/slides/slide6.xml" Id="R703cf527c8564dbd" /><Relationship Type="http://schemas.openxmlformats.org/officeDocument/2006/relationships/slide" Target="/ppt/slides/slide7.xml" Id="Re1de0a9ed42f40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e0d9cddb345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e088608fa4cdd" /><Relationship Type="http://schemas.openxmlformats.org/officeDocument/2006/relationships/theme" Target="/ppt/slideMasters/theme/theme1.xml" Id="R18a018fc5ae4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5e088608fa4c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7729e79c14e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3d670d92e4d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94e7840b84b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df0256a8a4e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f1d91df4c4b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3f80c545947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04d2dcaf844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NATURSTEINSMURING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NATURSTEINSMURING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NATURSTEINSMURING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NATURSTEINSMURING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NATURSTEINSMURING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NATURSTEINSMURING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18 870 140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−429 135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−346 300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1 509 226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5 006 604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NATURSTEINSMURING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GSV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 AASE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NATURSTEINSMURING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Blåberget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925 880 175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NATURSTEINSMURING AS</a:t>
            </a:r>
          </a:p>
        </p:txBody>
      </p:sp>
    </p:spTree>
  </p:cSld>
  <p:clrMapOvr>
    <a:masterClrMapping xmlns:a="http://schemas.openxmlformats.org/drawingml/2006/main"/>
  </p:clrMapOvr>
</p:sld>
</file>