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2a45bfa2f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e5c543566c4a45"/>
  </p:sldMasterIdLst>
  <p:sldIdLst>
    <p:sldId xmlns:r="http://schemas.openxmlformats.org/officeDocument/2006/relationships" id="256" r:id="R5a613946c0984b11"/>
    <p:sldId xmlns:r="http://schemas.openxmlformats.org/officeDocument/2006/relationships" id="257" r:id="Rd01dfaa51cd1497b"/>
    <p:sldId xmlns:r="http://schemas.openxmlformats.org/officeDocument/2006/relationships" id="258" r:id="R97d7808edc6445e6"/>
    <p:sldId xmlns:r="http://schemas.openxmlformats.org/officeDocument/2006/relationships" id="259" r:id="R41641f027c224ed1"/>
    <p:sldId xmlns:r="http://schemas.openxmlformats.org/officeDocument/2006/relationships" id="260" r:id="Rbc2fdc80faf6462d"/>
    <p:sldId xmlns:r="http://schemas.openxmlformats.org/officeDocument/2006/relationships" id="261" r:id="R4bc5bf17406949c3"/>
    <p:sldId xmlns:r="http://schemas.openxmlformats.org/officeDocument/2006/relationships" id="262" r:id="Rd743ee933e37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5c543566c4a45" /><Relationship Type="http://schemas.openxmlformats.org/officeDocument/2006/relationships/slide" Target="/ppt/slides/slide1.xml" Id="R5a613946c0984b11" /><Relationship Type="http://schemas.openxmlformats.org/officeDocument/2006/relationships/slide" Target="/ppt/slides/slide2.xml" Id="Rd01dfaa51cd1497b" /><Relationship Type="http://schemas.openxmlformats.org/officeDocument/2006/relationships/slide" Target="/ppt/slides/slide3.xml" Id="R97d7808edc6445e6" /><Relationship Type="http://schemas.openxmlformats.org/officeDocument/2006/relationships/slide" Target="/ppt/slides/slide4.xml" Id="R41641f027c224ed1" /><Relationship Type="http://schemas.openxmlformats.org/officeDocument/2006/relationships/slide" Target="/ppt/slides/slide5.xml" Id="Rbc2fdc80faf6462d" /><Relationship Type="http://schemas.openxmlformats.org/officeDocument/2006/relationships/slide" Target="/ppt/slides/slide6.xml" Id="R4bc5bf17406949c3" /><Relationship Type="http://schemas.openxmlformats.org/officeDocument/2006/relationships/slide" Target="/ppt/slides/slide7.xml" Id="Rd743ee933e37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6ceec3482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1a5343a974086" /><Relationship Type="http://schemas.openxmlformats.org/officeDocument/2006/relationships/theme" Target="/ppt/slideMasters/theme/theme1.xml" Id="R841f08aa9cc2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1a5343a97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269ab49d24f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291315ea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f9bd7523b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cb6f5323c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73484e0ae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b693d7d44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69a887690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SAA FOOTBALL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SAA FOOTBALL MANAGEMENT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Per-Egil Aas, Bolignummer H0901, Korterudbakken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925 879 940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SAA FOOTBALL MANAGEMENT AS</a:t>
            </a:r>
          </a:p>
        </p:txBody>
      </p:sp>
    </p:spTree>
  </p:cSld>
  <p:clrMapOvr>
    <a:masterClrMapping xmlns:a="http://schemas.openxmlformats.org/drawingml/2006/main"/>
  </p:clrMapOvr>
</p:sld>
</file>