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bff191e25e41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a94a7548442be"/>
  </p:sldMasterIdLst>
  <p:sldIdLst>
    <p:sldId xmlns:r="http://schemas.openxmlformats.org/officeDocument/2006/relationships" id="256" r:id="R1a1867bbd9534eef"/>
    <p:sldId xmlns:r="http://schemas.openxmlformats.org/officeDocument/2006/relationships" id="257" r:id="Reb93ed23a355410f"/>
    <p:sldId xmlns:r="http://schemas.openxmlformats.org/officeDocument/2006/relationships" id="258" r:id="Rbab4d0a717a64993"/>
    <p:sldId xmlns:r="http://schemas.openxmlformats.org/officeDocument/2006/relationships" id="259" r:id="R02054907934d4bab"/>
    <p:sldId xmlns:r="http://schemas.openxmlformats.org/officeDocument/2006/relationships" id="260" r:id="Rb9e79b985ba04209"/>
    <p:sldId xmlns:r="http://schemas.openxmlformats.org/officeDocument/2006/relationships" id="261" r:id="Rf32ba31b6e3f48b8"/>
    <p:sldId xmlns:r="http://schemas.openxmlformats.org/officeDocument/2006/relationships" id="262" r:id="R63fb051a57a645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a94a7548442be" /><Relationship Type="http://schemas.openxmlformats.org/officeDocument/2006/relationships/slide" Target="/ppt/slides/slide1.xml" Id="R1a1867bbd9534eef" /><Relationship Type="http://schemas.openxmlformats.org/officeDocument/2006/relationships/slide" Target="/ppt/slides/slide2.xml" Id="Reb93ed23a355410f" /><Relationship Type="http://schemas.openxmlformats.org/officeDocument/2006/relationships/slide" Target="/ppt/slides/slide3.xml" Id="Rbab4d0a717a64993" /><Relationship Type="http://schemas.openxmlformats.org/officeDocument/2006/relationships/slide" Target="/ppt/slides/slide4.xml" Id="R02054907934d4bab" /><Relationship Type="http://schemas.openxmlformats.org/officeDocument/2006/relationships/slide" Target="/ppt/slides/slide5.xml" Id="Rb9e79b985ba04209" /><Relationship Type="http://schemas.openxmlformats.org/officeDocument/2006/relationships/slide" Target="/ppt/slides/slide6.xml" Id="Rf32ba31b6e3f48b8" /><Relationship Type="http://schemas.openxmlformats.org/officeDocument/2006/relationships/slide" Target="/ppt/slides/slide7.xml" Id="R63fb051a57a645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68b8e8cca4d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5b07aeb204754" /><Relationship Type="http://schemas.openxmlformats.org/officeDocument/2006/relationships/theme" Target="/ppt/slideMasters/theme/theme1.xml" Id="R0a4531a127df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a5b07aeb2047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92691b81f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a0ed0e61e4e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dda33c2044e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a0364b69848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8ca5e41c243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cf4a8c7714d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c751adb4b40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RETTHJEM VIKEN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RETTHJEM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RETTHJEM VIKEN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RETTHJEM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RETTHJEM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RETTHJEM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325 544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−503 125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RETTHJEM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MUNIR RAHAT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BILAL ZAFAR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RETTHJEM VIKEN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925 878 375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RETTHJEM VIKEN AS</a:t>
            </a:r>
          </a:p>
        </p:txBody>
      </p:sp>
    </p:spTree>
  </p:cSld>
  <p:clrMapOvr>
    <a:masterClrMapping xmlns:a="http://schemas.openxmlformats.org/drawingml/2006/main"/>
  </p:clrMapOvr>
</p:sld>
</file>