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ca32db393342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83da12a7784b76"/>
  </p:sldMasterIdLst>
  <p:sldIdLst>
    <p:sldId xmlns:r="http://schemas.openxmlformats.org/officeDocument/2006/relationships" id="256" r:id="Rfe49afe5893a4618"/>
    <p:sldId xmlns:r="http://schemas.openxmlformats.org/officeDocument/2006/relationships" id="257" r:id="R66477c15a76e48e1"/>
    <p:sldId xmlns:r="http://schemas.openxmlformats.org/officeDocument/2006/relationships" id="258" r:id="R7c5c3cd738be4a10"/>
    <p:sldId xmlns:r="http://schemas.openxmlformats.org/officeDocument/2006/relationships" id="259" r:id="R4a605e1d302d431d"/>
    <p:sldId xmlns:r="http://schemas.openxmlformats.org/officeDocument/2006/relationships" id="260" r:id="Rec71c920e0e94444"/>
    <p:sldId xmlns:r="http://schemas.openxmlformats.org/officeDocument/2006/relationships" id="261" r:id="Rafbbbf9753624525"/>
    <p:sldId xmlns:r="http://schemas.openxmlformats.org/officeDocument/2006/relationships" id="262" r:id="Re47c4e2f95ce41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83da12a7784b76" /><Relationship Type="http://schemas.openxmlformats.org/officeDocument/2006/relationships/slide" Target="/ppt/slides/slide1.xml" Id="Rfe49afe5893a4618" /><Relationship Type="http://schemas.openxmlformats.org/officeDocument/2006/relationships/slide" Target="/ppt/slides/slide2.xml" Id="R66477c15a76e48e1" /><Relationship Type="http://schemas.openxmlformats.org/officeDocument/2006/relationships/slide" Target="/ppt/slides/slide3.xml" Id="R7c5c3cd738be4a10" /><Relationship Type="http://schemas.openxmlformats.org/officeDocument/2006/relationships/slide" Target="/ppt/slides/slide4.xml" Id="R4a605e1d302d431d" /><Relationship Type="http://schemas.openxmlformats.org/officeDocument/2006/relationships/slide" Target="/ppt/slides/slide5.xml" Id="Rec71c920e0e94444" /><Relationship Type="http://schemas.openxmlformats.org/officeDocument/2006/relationships/slide" Target="/ppt/slides/slide6.xml" Id="Rafbbbf9753624525" /><Relationship Type="http://schemas.openxmlformats.org/officeDocument/2006/relationships/slide" Target="/ppt/slides/slide7.xml" Id="Re47c4e2f95ce41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2f6047da5a4a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066a9a56d4ebe" /><Relationship Type="http://schemas.openxmlformats.org/officeDocument/2006/relationships/theme" Target="/ppt/slideMasters/theme/theme1.xml" Id="Rff2c6b8002164f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c066a9a56d4e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5d4187cdb4f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674ca6b494a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63244742d47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6e9dea02946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7b14c028743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76ee3d54542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0d26c67264a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HERNES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HERNES HOLDING AS ble etablert [år] og holder til i Trøgstad.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−114 648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296 631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333 591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HERNES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Sluppenveien 125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1860 Trøgstad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925 875 902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HERNES HOLDING AS</a:t>
            </a:r>
          </a:p>
        </p:txBody>
      </p:sp>
    </p:spTree>
  </p:cSld>
  <p:clrMapOvr>
    <a:masterClrMapping xmlns:a="http://schemas.openxmlformats.org/drawingml/2006/main"/>
  </p:clrMapOvr>
</p:sld>
</file>