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655f069aa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ac07af8144681"/>
  </p:sldMasterIdLst>
  <p:sldIdLst>
    <p:sldId xmlns:r="http://schemas.openxmlformats.org/officeDocument/2006/relationships" id="256" r:id="R743d1ac54f7e432b"/>
    <p:sldId xmlns:r="http://schemas.openxmlformats.org/officeDocument/2006/relationships" id="257" r:id="R218d6f837c954e89"/>
    <p:sldId xmlns:r="http://schemas.openxmlformats.org/officeDocument/2006/relationships" id="258" r:id="R80bf679c68694937"/>
    <p:sldId xmlns:r="http://schemas.openxmlformats.org/officeDocument/2006/relationships" id="259" r:id="Rebf84175e4ec46b5"/>
    <p:sldId xmlns:r="http://schemas.openxmlformats.org/officeDocument/2006/relationships" id="260" r:id="R0ef4bdb790c3487f"/>
    <p:sldId xmlns:r="http://schemas.openxmlformats.org/officeDocument/2006/relationships" id="261" r:id="R860579e443b64d0c"/>
    <p:sldId xmlns:r="http://schemas.openxmlformats.org/officeDocument/2006/relationships" id="262" r:id="R8d73ae692ff2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ac07af8144681" /><Relationship Type="http://schemas.openxmlformats.org/officeDocument/2006/relationships/slide" Target="/ppt/slides/slide1.xml" Id="R743d1ac54f7e432b" /><Relationship Type="http://schemas.openxmlformats.org/officeDocument/2006/relationships/slide" Target="/ppt/slides/slide2.xml" Id="R218d6f837c954e89" /><Relationship Type="http://schemas.openxmlformats.org/officeDocument/2006/relationships/slide" Target="/ppt/slides/slide3.xml" Id="R80bf679c68694937" /><Relationship Type="http://schemas.openxmlformats.org/officeDocument/2006/relationships/slide" Target="/ppt/slides/slide4.xml" Id="Rebf84175e4ec46b5" /><Relationship Type="http://schemas.openxmlformats.org/officeDocument/2006/relationships/slide" Target="/ppt/slides/slide5.xml" Id="R0ef4bdb790c3487f" /><Relationship Type="http://schemas.openxmlformats.org/officeDocument/2006/relationships/slide" Target="/ppt/slides/slide6.xml" Id="R860579e443b64d0c" /><Relationship Type="http://schemas.openxmlformats.org/officeDocument/2006/relationships/slide" Target="/ppt/slides/slide7.xml" Id="R8d73ae692ff2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80dc8a86d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a0faf39474541" /><Relationship Type="http://schemas.openxmlformats.org/officeDocument/2006/relationships/theme" Target="/ppt/slideMasters/theme/theme1.xml" Id="R9a56f5bfc05e4d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a0faf3947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deaa2b728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4f42f9417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8a1346365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302ef630d47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0c050f6a3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3260ad6a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655543c58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HELSESYKEPLEIEREN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HELSESYKEPLEIEREN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KIRSTIN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Hellmyrveien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925 872 679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HELSESYKEPLEIEREN AS</a:t>
            </a:r>
          </a:p>
        </p:txBody>
      </p:sp>
    </p:spTree>
  </p:cSld>
  <p:clrMapOvr>
    <a:masterClrMapping xmlns:a="http://schemas.openxmlformats.org/drawingml/2006/main"/>
  </p:clrMapOvr>
</p:sld>
</file>