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9226ac0ff645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81be3e6f60479d"/>
  </p:sldMasterIdLst>
  <p:sldIdLst>
    <p:sldId xmlns:r="http://schemas.openxmlformats.org/officeDocument/2006/relationships" id="256" r:id="R9c9e7309db564c8e"/>
    <p:sldId xmlns:r="http://schemas.openxmlformats.org/officeDocument/2006/relationships" id="257" r:id="R340d557b0f18406e"/>
    <p:sldId xmlns:r="http://schemas.openxmlformats.org/officeDocument/2006/relationships" id="258" r:id="R4657d46ab1754218"/>
    <p:sldId xmlns:r="http://schemas.openxmlformats.org/officeDocument/2006/relationships" id="259" r:id="Rabd8602113d64475"/>
    <p:sldId xmlns:r="http://schemas.openxmlformats.org/officeDocument/2006/relationships" id="260" r:id="R00f1c4ae0b85418d"/>
    <p:sldId xmlns:r="http://schemas.openxmlformats.org/officeDocument/2006/relationships" id="261" r:id="Rc3e42fc90dc14546"/>
    <p:sldId xmlns:r="http://schemas.openxmlformats.org/officeDocument/2006/relationships" id="262" r:id="R4deabc4c92cf42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81be3e6f60479d" /><Relationship Type="http://schemas.openxmlformats.org/officeDocument/2006/relationships/slide" Target="/ppt/slides/slide1.xml" Id="R9c9e7309db564c8e" /><Relationship Type="http://schemas.openxmlformats.org/officeDocument/2006/relationships/slide" Target="/ppt/slides/slide2.xml" Id="R340d557b0f18406e" /><Relationship Type="http://schemas.openxmlformats.org/officeDocument/2006/relationships/slide" Target="/ppt/slides/slide3.xml" Id="R4657d46ab1754218" /><Relationship Type="http://schemas.openxmlformats.org/officeDocument/2006/relationships/slide" Target="/ppt/slides/slide4.xml" Id="Rabd8602113d64475" /><Relationship Type="http://schemas.openxmlformats.org/officeDocument/2006/relationships/slide" Target="/ppt/slides/slide5.xml" Id="R00f1c4ae0b85418d" /><Relationship Type="http://schemas.openxmlformats.org/officeDocument/2006/relationships/slide" Target="/ppt/slides/slide6.xml" Id="Rc3e42fc90dc14546" /><Relationship Type="http://schemas.openxmlformats.org/officeDocument/2006/relationships/slide" Target="/ppt/slides/slide7.xml" Id="R4deabc4c92cf42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6e63febdb546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a723a8b344d53" /><Relationship Type="http://schemas.openxmlformats.org/officeDocument/2006/relationships/theme" Target="/ppt/slideMasters/theme/theme1.xml" Id="R9c550d9ab3cd45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0a723a8b344d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b085d47894e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c416e9dfc4d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e74feff0445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b55d6831e4e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60bd4f02648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653400e0440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08fc20e0d49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KABINFORENING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KABINFORENING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KABINFORENING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KABINFORENING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KABINFORENING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KABINFORENING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1 343 441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−287 531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−288 501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1 788 990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4 656 215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KABINFORENING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KABINFORENING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KABINFORENING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28 15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925 869 236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KABINFORENING EIENDOM AS</a:t>
            </a:r>
          </a:p>
        </p:txBody>
      </p:sp>
    </p:spTree>
  </p:cSld>
  <p:clrMapOvr>
    <a:masterClrMapping xmlns:a="http://schemas.openxmlformats.org/drawingml/2006/main"/>
  </p:clrMapOvr>
</p:sld>
</file>