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1c055305b42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19dd5a65fa4437"/>
  </p:sldMasterIdLst>
  <p:sldIdLst>
    <p:sldId xmlns:r="http://schemas.openxmlformats.org/officeDocument/2006/relationships" id="256" r:id="Rf923bf9898b64e87"/>
    <p:sldId xmlns:r="http://schemas.openxmlformats.org/officeDocument/2006/relationships" id="257" r:id="R6b4a3585b4c84da3"/>
    <p:sldId xmlns:r="http://schemas.openxmlformats.org/officeDocument/2006/relationships" id="258" r:id="Red22eb8786044a0f"/>
    <p:sldId xmlns:r="http://schemas.openxmlformats.org/officeDocument/2006/relationships" id="259" r:id="Rc3d5ad7e6be647ac"/>
    <p:sldId xmlns:r="http://schemas.openxmlformats.org/officeDocument/2006/relationships" id="260" r:id="Rfad528d3f0234a76"/>
    <p:sldId xmlns:r="http://schemas.openxmlformats.org/officeDocument/2006/relationships" id="261" r:id="Ra5eb373b696a46ce"/>
    <p:sldId xmlns:r="http://schemas.openxmlformats.org/officeDocument/2006/relationships" id="262" r:id="Re455c7d08afb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9dd5a65fa4437" /><Relationship Type="http://schemas.openxmlformats.org/officeDocument/2006/relationships/slide" Target="/ppt/slides/slide1.xml" Id="Rf923bf9898b64e87" /><Relationship Type="http://schemas.openxmlformats.org/officeDocument/2006/relationships/slide" Target="/ppt/slides/slide2.xml" Id="R6b4a3585b4c84da3" /><Relationship Type="http://schemas.openxmlformats.org/officeDocument/2006/relationships/slide" Target="/ppt/slides/slide3.xml" Id="Red22eb8786044a0f" /><Relationship Type="http://schemas.openxmlformats.org/officeDocument/2006/relationships/slide" Target="/ppt/slides/slide4.xml" Id="Rc3d5ad7e6be647ac" /><Relationship Type="http://schemas.openxmlformats.org/officeDocument/2006/relationships/slide" Target="/ppt/slides/slide5.xml" Id="Rfad528d3f0234a76" /><Relationship Type="http://schemas.openxmlformats.org/officeDocument/2006/relationships/slide" Target="/ppt/slides/slide6.xml" Id="Ra5eb373b696a46ce" /><Relationship Type="http://schemas.openxmlformats.org/officeDocument/2006/relationships/slide" Target="/ppt/slides/slide7.xml" Id="Re455c7d08afb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3832b0b0a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06fffcce644b9" /><Relationship Type="http://schemas.openxmlformats.org/officeDocument/2006/relationships/theme" Target="/ppt/slideMasters/theme/theme1.xml" Id="Ref6950c7e1af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06fffcce6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30d696c54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c2316ef61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83a2f59194f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daecb8410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2051a3b7742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4e927dca2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e1a20b01448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LØFQVIST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LØFQVIST HOLDING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20 934 743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LØFQVIST TROND JAKOBSEN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3121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925 866 083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LØFQVIST HOLDING AS</a:t>
            </a:r>
          </a:p>
        </p:txBody>
      </p:sp>
    </p:spTree>
  </p:cSld>
  <p:clrMapOvr>
    <a:masterClrMapping xmlns:a="http://schemas.openxmlformats.org/drawingml/2006/main"/>
  </p:clrMapOvr>
</p:sld>
</file>