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a3fd25485cc425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42affc371b24c97"/>
  </p:sldMasterIdLst>
  <p:sldIdLst>
    <p:sldId xmlns:r="http://schemas.openxmlformats.org/officeDocument/2006/relationships" id="256" r:id="Re76e162302ba487a"/>
    <p:sldId xmlns:r="http://schemas.openxmlformats.org/officeDocument/2006/relationships" id="257" r:id="R6cff7e6324b94852"/>
    <p:sldId xmlns:r="http://schemas.openxmlformats.org/officeDocument/2006/relationships" id="258" r:id="Rff842dd66c354a96"/>
    <p:sldId xmlns:r="http://schemas.openxmlformats.org/officeDocument/2006/relationships" id="259" r:id="R42eb64f7ec0e4dfb"/>
    <p:sldId xmlns:r="http://schemas.openxmlformats.org/officeDocument/2006/relationships" id="260" r:id="Rd72b746dd6c94960"/>
    <p:sldId xmlns:r="http://schemas.openxmlformats.org/officeDocument/2006/relationships" id="261" r:id="R95bab36ba6dc462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2affc371b24c97" /><Relationship Type="http://schemas.openxmlformats.org/officeDocument/2006/relationships/slide" Target="/ppt/slides/slide1.xml" Id="Re76e162302ba487a" /><Relationship Type="http://schemas.openxmlformats.org/officeDocument/2006/relationships/slide" Target="/ppt/slides/slide2.xml" Id="R6cff7e6324b94852" /><Relationship Type="http://schemas.openxmlformats.org/officeDocument/2006/relationships/slide" Target="/ppt/slides/slide3.xml" Id="Rff842dd66c354a96" /><Relationship Type="http://schemas.openxmlformats.org/officeDocument/2006/relationships/slide" Target="/ppt/slides/slide4.xml" Id="R42eb64f7ec0e4dfb" /><Relationship Type="http://schemas.openxmlformats.org/officeDocument/2006/relationships/slide" Target="/ppt/slides/slide5.xml" Id="Rd72b746dd6c94960" /><Relationship Type="http://schemas.openxmlformats.org/officeDocument/2006/relationships/slide" Target="/ppt/slides/slide6.xml" Id="R95bab36ba6dc462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8788cffa4b498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b5241c41814009" /><Relationship Type="http://schemas.openxmlformats.org/officeDocument/2006/relationships/theme" Target="/ppt/slideMasters/theme/theme1.xml" Id="Rfb377e91b5744ab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fb5241c4181400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497a6db8864c0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5b3754af15441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d9761a704840d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1390dedce6467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2cf3ea4b2241a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ae60434e464e6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KOVADALEN JARLE SKEI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KOVADALEN JARLE SKEI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KOVADALEN JARLE SKEI AS ble etablert [år] og holder til i Øystese.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KOVADALEN JARLE SKEI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KOVADALEN JARLE SKEI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KOVADALEN JARLE SKEI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JARLE SKEI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KOVADALEN JARLE SKEI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Teiglandsvegen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5610 Øystese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925 861 618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KOVADALEN JARLE SKEI AS</a:t>
            </a:r>
          </a:p>
        </p:txBody>
      </p:sp>
    </p:spTree>
  </p:cSld>
  <p:clrMapOvr>
    <a:masterClrMapping xmlns:a="http://schemas.openxmlformats.org/drawingml/2006/main"/>
  </p:clrMapOvr>
</p:sld>
</file>