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b387e5a44442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757e7edb8c4201"/>
  </p:sldMasterIdLst>
  <p:sldIdLst>
    <p:sldId xmlns:r="http://schemas.openxmlformats.org/officeDocument/2006/relationships" id="256" r:id="R2cd40f5604c04cd1"/>
    <p:sldId xmlns:r="http://schemas.openxmlformats.org/officeDocument/2006/relationships" id="257" r:id="Re3fba8dfa0c94090"/>
    <p:sldId xmlns:r="http://schemas.openxmlformats.org/officeDocument/2006/relationships" id="258" r:id="R30016984f9e34000"/>
    <p:sldId xmlns:r="http://schemas.openxmlformats.org/officeDocument/2006/relationships" id="259" r:id="Rfcf556397aae40fa"/>
    <p:sldId xmlns:r="http://schemas.openxmlformats.org/officeDocument/2006/relationships" id="260" r:id="Rff420759e5504a13"/>
    <p:sldId xmlns:r="http://schemas.openxmlformats.org/officeDocument/2006/relationships" id="261" r:id="R8488ea65c6fb4f51"/>
    <p:sldId xmlns:r="http://schemas.openxmlformats.org/officeDocument/2006/relationships" id="262" r:id="R93052a33ddd346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757e7edb8c4201" /><Relationship Type="http://schemas.openxmlformats.org/officeDocument/2006/relationships/slide" Target="/ppt/slides/slide1.xml" Id="R2cd40f5604c04cd1" /><Relationship Type="http://schemas.openxmlformats.org/officeDocument/2006/relationships/slide" Target="/ppt/slides/slide2.xml" Id="Re3fba8dfa0c94090" /><Relationship Type="http://schemas.openxmlformats.org/officeDocument/2006/relationships/slide" Target="/ppt/slides/slide3.xml" Id="R30016984f9e34000" /><Relationship Type="http://schemas.openxmlformats.org/officeDocument/2006/relationships/slide" Target="/ppt/slides/slide4.xml" Id="Rfcf556397aae40fa" /><Relationship Type="http://schemas.openxmlformats.org/officeDocument/2006/relationships/slide" Target="/ppt/slides/slide5.xml" Id="Rff420759e5504a13" /><Relationship Type="http://schemas.openxmlformats.org/officeDocument/2006/relationships/slide" Target="/ppt/slides/slide6.xml" Id="R8488ea65c6fb4f51" /><Relationship Type="http://schemas.openxmlformats.org/officeDocument/2006/relationships/slide" Target="/ppt/slides/slide7.xml" Id="R93052a33ddd346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d93a650ff643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4dca7478341a9" /><Relationship Type="http://schemas.openxmlformats.org/officeDocument/2006/relationships/theme" Target="/ppt/slideMasters/theme/theme1.xml" Id="R605b54ce5daf46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64dca7478341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72fece6a24b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c3802e7eb48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3cb201a0a46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a5f080e3d4b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d0bf197a2849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bcc16310045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35c4c534a4d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LOMUNDAL BYGG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LOMUNDAL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LOMUNDAL BYGG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LOMUNDAL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LOMUNDAL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LOMUNDAL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LOMUNDAL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LOMUNDAL BYGG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LOMUNDAL 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925 861 340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LOMUNDAL BYGG INVEST AS</a:t>
            </a:r>
          </a:p>
        </p:txBody>
      </p:sp>
    </p:spTree>
  </p:cSld>
  <p:clrMapOvr>
    <a:masterClrMapping xmlns:a="http://schemas.openxmlformats.org/drawingml/2006/main"/>
  </p:clrMapOvr>
</p:sld>
</file>