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09680a2afd45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3cf4e395674020"/>
  </p:sldMasterIdLst>
  <p:sldIdLst>
    <p:sldId xmlns:r="http://schemas.openxmlformats.org/officeDocument/2006/relationships" id="256" r:id="R4e8b9a2f9eae46b0"/>
    <p:sldId xmlns:r="http://schemas.openxmlformats.org/officeDocument/2006/relationships" id="257" r:id="Rc20a1269e4484897"/>
    <p:sldId xmlns:r="http://schemas.openxmlformats.org/officeDocument/2006/relationships" id="258" r:id="R2eaf6de76f034587"/>
    <p:sldId xmlns:r="http://schemas.openxmlformats.org/officeDocument/2006/relationships" id="259" r:id="R09153f0e64cd456e"/>
    <p:sldId xmlns:r="http://schemas.openxmlformats.org/officeDocument/2006/relationships" id="260" r:id="R4120fa7cac7444c6"/>
    <p:sldId xmlns:r="http://schemas.openxmlformats.org/officeDocument/2006/relationships" id="261" r:id="R6e45fbfc79284784"/>
    <p:sldId xmlns:r="http://schemas.openxmlformats.org/officeDocument/2006/relationships" id="262" r:id="Rda3a6f9ac10e4a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3cf4e395674020" /><Relationship Type="http://schemas.openxmlformats.org/officeDocument/2006/relationships/slide" Target="/ppt/slides/slide1.xml" Id="R4e8b9a2f9eae46b0" /><Relationship Type="http://schemas.openxmlformats.org/officeDocument/2006/relationships/slide" Target="/ppt/slides/slide2.xml" Id="Rc20a1269e4484897" /><Relationship Type="http://schemas.openxmlformats.org/officeDocument/2006/relationships/slide" Target="/ppt/slides/slide3.xml" Id="R2eaf6de76f034587" /><Relationship Type="http://schemas.openxmlformats.org/officeDocument/2006/relationships/slide" Target="/ppt/slides/slide4.xml" Id="R09153f0e64cd456e" /><Relationship Type="http://schemas.openxmlformats.org/officeDocument/2006/relationships/slide" Target="/ppt/slides/slide5.xml" Id="R4120fa7cac7444c6" /><Relationship Type="http://schemas.openxmlformats.org/officeDocument/2006/relationships/slide" Target="/ppt/slides/slide6.xml" Id="R6e45fbfc79284784" /><Relationship Type="http://schemas.openxmlformats.org/officeDocument/2006/relationships/slide" Target="/ppt/slides/slide7.xml" Id="Rda3a6f9ac10e4a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bba911492748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a2dafcf774410" /><Relationship Type="http://schemas.openxmlformats.org/officeDocument/2006/relationships/theme" Target="/ppt/slideMasters/theme/theme1.xml" Id="R2b18be8a799f4f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aa2dafcf7744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87103fe644d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689d31d8b40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913ce029340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2b1c968f942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5efbbdbbb42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8d6eb788242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7b804c8e940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 OG 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KLIMA OG BYGG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24 171 106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35 371 109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61 540 340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STABILO AS  –  62,0 %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 PROSJEKT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PS PROSJEKT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SVAMS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JASK HOLDING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LMK HOLDING AS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Wickstrøms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es@fiberas.no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