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e605256469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7512b86aa4f7a"/>
  </p:sldMasterIdLst>
  <p:sldIdLst>
    <p:sldId xmlns:r="http://schemas.openxmlformats.org/officeDocument/2006/relationships" id="256" r:id="R55914cae29e14c94"/>
    <p:sldId xmlns:r="http://schemas.openxmlformats.org/officeDocument/2006/relationships" id="257" r:id="R05ec77c6eb5c40e2"/>
    <p:sldId xmlns:r="http://schemas.openxmlformats.org/officeDocument/2006/relationships" id="258" r:id="R8a2bbc3b7c804452"/>
    <p:sldId xmlns:r="http://schemas.openxmlformats.org/officeDocument/2006/relationships" id="259" r:id="Rf0961410c1174002"/>
    <p:sldId xmlns:r="http://schemas.openxmlformats.org/officeDocument/2006/relationships" id="260" r:id="Ree6e03aed5c64cbd"/>
    <p:sldId xmlns:r="http://schemas.openxmlformats.org/officeDocument/2006/relationships" id="261" r:id="R3d835c370e06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7512b86aa4f7a" /><Relationship Type="http://schemas.openxmlformats.org/officeDocument/2006/relationships/slide" Target="/ppt/slides/slide1.xml" Id="R55914cae29e14c94" /><Relationship Type="http://schemas.openxmlformats.org/officeDocument/2006/relationships/slide" Target="/ppt/slides/slide2.xml" Id="R05ec77c6eb5c40e2" /><Relationship Type="http://schemas.openxmlformats.org/officeDocument/2006/relationships/slide" Target="/ppt/slides/slide3.xml" Id="R8a2bbc3b7c804452" /><Relationship Type="http://schemas.openxmlformats.org/officeDocument/2006/relationships/slide" Target="/ppt/slides/slide4.xml" Id="Rf0961410c1174002" /><Relationship Type="http://schemas.openxmlformats.org/officeDocument/2006/relationships/slide" Target="/ppt/slides/slide5.xml" Id="Ree6e03aed5c64cbd" /><Relationship Type="http://schemas.openxmlformats.org/officeDocument/2006/relationships/slide" Target="/ppt/slides/slide6.xml" Id="R3d835c370e06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500d08d1344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edb89b9664695" /><Relationship Type="http://schemas.openxmlformats.org/officeDocument/2006/relationships/theme" Target="/ppt/slideMasters/theme/theme1.xml" Id="R473ae51c2d8d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edb89b966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cbc851ee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6355d48b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e9ff45895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46bc2cca40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c59c449e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dccbeb494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