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96cd691f9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daed25a2046b5"/>
  </p:sldMasterIdLst>
  <p:sldIdLst>
    <p:sldId xmlns:r="http://schemas.openxmlformats.org/officeDocument/2006/relationships" id="256" r:id="Ra8f497e537154f12"/>
    <p:sldId xmlns:r="http://schemas.openxmlformats.org/officeDocument/2006/relationships" id="257" r:id="R9ba7e9647c4c4f90"/>
    <p:sldId xmlns:r="http://schemas.openxmlformats.org/officeDocument/2006/relationships" id="258" r:id="Re1562215f52e4433"/>
    <p:sldId xmlns:r="http://schemas.openxmlformats.org/officeDocument/2006/relationships" id="259" r:id="R9f38daa69f384db6"/>
    <p:sldId xmlns:r="http://schemas.openxmlformats.org/officeDocument/2006/relationships" id="260" r:id="R6a9b2cf70b8144d0"/>
    <p:sldId xmlns:r="http://schemas.openxmlformats.org/officeDocument/2006/relationships" id="261" r:id="Rbbcc17f210f54694"/>
    <p:sldId xmlns:r="http://schemas.openxmlformats.org/officeDocument/2006/relationships" id="262" r:id="Rbea954f2f082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daed25a2046b5" /><Relationship Type="http://schemas.openxmlformats.org/officeDocument/2006/relationships/slide" Target="/ppt/slides/slide1.xml" Id="Ra8f497e537154f12" /><Relationship Type="http://schemas.openxmlformats.org/officeDocument/2006/relationships/slide" Target="/ppt/slides/slide2.xml" Id="R9ba7e9647c4c4f90" /><Relationship Type="http://schemas.openxmlformats.org/officeDocument/2006/relationships/slide" Target="/ppt/slides/slide3.xml" Id="Re1562215f52e4433" /><Relationship Type="http://schemas.openxmlformats.org/officeDocument/2006/relationships/slide" Target="/ppt/slides/slide4.xml" Id="R9f38daa69f384db6" /><Relationship Type="http://schemas.openxmlformats.org/officeDocument/2006/relationships/slide" Target="/ppt/slides/slide5.xml" Id="R6a9b2cf70b8144d0" /><Relationship Type="http://schemas.openxmlformats.org/officeDocument/2006/relationships/slide" Target="/ppt/slides/slide6.xml" Id="Rbbcc17f210f54694" /><Relationship Type="http://schemas.openxmlformats.org/officeDocument/2006/relationships/slide" Target="/ppt/slides/slide7.xml" Id="Rbea954f2f082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f0fae2f96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6178dfbf442d7" /><Relationship Type="http://schemas.openxmlformats.org/officeDocument/2006/relationships/theme" Target="/ppt/slideMasters/theme/theme1.xml" Id="Rb15caa3d8357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a6178dfbf4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5b1f002f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e91d0e2b941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fce0421c8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495745446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3756c869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dd8c738a2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35bd726b7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PALERMO STEINKJER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PALERMO STEINKJER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7 185 709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576 610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877 900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1 613 009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ABDULKARIM ALAN JAMAL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WADI MUHAMMED JOAMIR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925 855 847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PALERMO STEINKJER AS</a:t>
            </a:r>
          </a:p>
        </p:txBody>
      </p:sp>
    </p:spTree>
  </p:cSld>
  <p:clrMapOvr>
    <a:masterClrMapping xmlns:a="http://schemas.openxmlformats.org/drawingml/2006/main"/>
  </p:clrMapOvr>
</p:sld>
</file>