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4d56dec61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db34a82f9480e"/>
  </p:sldMasterIdLst>
  <p:sldIdLst>
    <p:sldId xmlns:r="http://schemas.openxmlformats.org/officeDocument/2006/relationships" id="256" r:id="Rc72ee94055d3489b"/>
    <p:sldId xmlns:r="http://schemas.openxmlformats.org/officeDocument/2006/relationships" id="257" r:id="Rd22f3396019944b3"/>
    <p:sldId xmlns:r="http://schemas.openxmlformats.org/officeDocument/2006/relationships" id="258" r:id="R9d8ad3227aac4e8d"/>
    <p:sldId xmlns:r="http://schemas.openxmlformats.org/officeDocument/2006/relationships" id="259" r:id="R581a9dddeb154870"/>
    <p:sldId xmlns:r="http://schemas.openxmlformats.org/officeDocument/2006/relationships" id="260" r:id="R80843dde6fb34f53"/>
    <p:sldId xmlns:r="http://schemas.openxmlformats.org/officeDocument/2006/relationships" id="261" r:id="Rbfcdf8c3e321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db34a82f9480e" /><Relationship Type="http://schemas.openxmlformats.org/officeDocument/2006/relationships/slide" Target="/ppt/slides/slide1.xml" Id="Rc72ee94055d3489b" /><Relationship Type="http://schemas.openxmlformats.org/officeDocument/2006/relationships/slide" Target="/ppt/slides/slide2.xml" Id="Rd22f3396019944b3" /><Relationship Type="http://schemas.openxmlformats.org/officeDocument/2006/relationships/slide" Target="/ppt/slides/slide3.xml" Id="R9d8ad3227aac4e8d" /><Relationship Type="http://schemas.openxmlformats.org/officeDocument/2006/relationships/slide" Target="/ppt/slides/slide4.xml" Id="R581a9dddeb154870" /><Relationship Type="http://schemas.openxmlformats.org/officeDocument/2006/relationships/slide" Target="/ppt/slides/slide5.xml" Id="R80843dde6fb34f53" /><Relationship Type="http://schemas.openxmlformats.org/officeDocument/2006/relationships/slide" Target="/ppt/slides/slide6.xml" Id="Rbfcdf8c3e321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1f644dc00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175d1643a4b0b" /><Relationship Type="http://schemas.openxmlformats.org/officeDocument/2006/relationships/theme" Target="/ppt/slideMasters/theme/theme1.xml" Id="Rfda55049d13b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175d1643a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ec54628cd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3bcc1f5de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7cea3ce3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144107d9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f11b59cbf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2dd5f4e03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MONTASJE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925 855 839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MONTASJE AS</a:t>
            </a:r>
          </a:p>
        </p:txBody>
      </p:sp>
    </p:spTree>
  </p:cSld>
  <p:clrMapOvr>
    <a:masterClrMapping xmlns:a="http://schemas.openxmlformats.org/drawingml/2006/main"/>
  </p:clrMapOvr>
</p:sld>
</file>