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9bf4d1555f44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1245204b014c64"/>
  </p:sldMasterIdLst>
  <p:sldIdLst>
    <p:sldId xmlns:r="http://schemas.openxmlformats.org/officeDocument/2006/relationships" id="256" r:id="Ra738753f02ec42ea"/>
    <p:sldId xmlns:r="http://schemas.openxmlformats.org/officeDocument/2006/relationships" id="257" r:id="R0b738be99b9f4eea"/>
    <p:sldId xmlns:r="http://schemas.openxmlformats.org/officeDocument/2006/relationships" id="258" r:id="R58c93c1909d942d1"/>
    <p:sldId xmlns:r="http://schemas.openxmlformats.org/officeDocument/2006/relationships" id="259" r:id="Re85d0c03e9004682"/>
    <p:sldId xmlns:r="http://schemas.openxmlformats.org/officeDocument/2006/relationships" id="260" r:id="Rad5bbb26518a4be2"/>
    <p:sldId xmlns:r="http://schemas.openxmlformats.org/officeDocument/2006/relationships" id="261" r:id="R3a21854052f04b44"/>
    <p:sldId xmlns:r="http://schemas.openxmlformats.org/officeDocument/2006/relationships" id="262" r:id="R68caa1ba6a5b48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245204b014c64" /><Relationship Type="http://schemas.openxmlformats.org/officeDocument/2006/relationships/slide" Target="/ppt/slides/slide1.xml" Id="Ra738753f02ec42ea" /><Relationship Type="http://schemas.openxmlformats.org/officeDocument/2006/relationships/slide" Target="/ppt/slides/slide2.xml" Id="R0b738be99b9f4eea" /><Relationship Type="http://schemas.openxmlformats.org/officeDocument/2006/relationships/slide" Target="/ppt/slides/slide3.xml" Id="R58c93c1909d942d1" /><Relationship Type="http://schemas.openxmlformats.org/officeDocument/2006/relationships/slide" Target="/ppt/slides/slide4.xml" Id="Re85d0c03e9004682" /><Relationship Type="http://schemas.openxmlformats.org/officeDocument/2006/relationships/slide" Target="/ppt/slides/slide5.xml" Id="Rad5bbb26518a4be2" /><Relationship Type="http://schemas.openxmlformats.org/officeDocument/2006/relationships/slide" Target="/ppt/slides/slide6.xml" Id="R3a21854052f04b44" /><Relationship Type="http://schemas.openxmlformats.org/officeDocument/2006/relationships/slide" Target="/ppt/slides/slide7.xml" Id="R68caa1ba6a5b48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e47007aa9c43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c63127a5c4cec" /><Relationship Type="http://schemas.openxmlformats.org/officeDocument/2006/relationships/theme" Target="/ppt/slideMasters/theme/theme1.xml" Id="R27601edbc2f94a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5c63127a5c4c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16260ddef49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1c28f933141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876eff79b4e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27e9a1fbd4f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bc8f0f0e24e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11dd304af4c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8399505244b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MONGBAKKEN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MONGBAKKEN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−360 196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18 544 147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19 735 864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KVIKSVIK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KRISTINE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LØYNINGSVÅGEN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MONGBETONG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REBEKKA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STEINBAKKEN AS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Svanavågveien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4374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925 855 340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MONGBAKKEN AS</a:t>
            </a:r>
          </a:p>
        </p:txBody>
      </p:sp>
    </p:spTree>
  </p:cSld>
  <p:clrMapOvr>
    <a:masterClrMapping xmlns:a="http://schemas.openxmlformats.org/drawingml/2006/main"/>
  </p:clrMapOvr>
</p:sld>
</file>