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fd68c3475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523502c054eef"/>
  </p:sldMasterIdLst>
  <p:sldIdLst>
    <p:sldId xmlns:r="http://schemas.openxmlformats.org/officeDocument/2006/relationships" id="256" r:id="R09570e94cfe64453"/>
    <p:sldId xmlns:r="http://schemas.openxmlformats.org/officeDocument/2006/relationships" id="257" r:id="R74f33c7476ee4352"/>
    <p:sldId xmlns:r="http://schemas.openxmlformats.org/officeDocument/2006/relationships" id="258" r:id="R5ed653f3c1874e5a"/>
    <p:sldId xmlns:r="http://schemas.openxmlformats.org/officeDocument/2006/relationships" id="259" r:id="Radcbdd43267a4d4c"/>
    <p:sldId xmlns:r="http://schemas.openxmlformats.org/officeDocument/2006/relationships" id="260" r:id="Rd6050aca5a5e4465"/>
    <p:sldId xmlns:r="http://schemas.openxmlformats.org/officeDocument/2006/relationships" id="261" r:id="Rd03a1a7c0ba34e26"/>
    <p:sldId xmlns:r="http://schemas.openxmlformats.org/officeDocument/2006/relationships" id="262" r:id="Rf069a7bb9046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523502c054eef" /><Relationship Type="http://schemas.openxmlformats.org/officeDocument/2006/relationships/slide" Target="/ppt/slides/slide1.xml" Id="R09570e94cfe64453" /><Relationship Type="http://schemas.openxmlformats.org/officeDocument/2006/relationships/slide" Target="/ppt/slides/slide2.xml" Id="R74f33c7476ee4352" /><Relationship Type="http://schemas.openxmlformats.org/officeDocument/2006/relationships/slide" Target="/ppt/slides/slide3.xml" Id="R5ed653f3c1874e5a" /><Relationship Type="http://schemas.openxmlformats.org/officeDocument/2006/relationships/slide" Target="/ppt/slides/slide4.xml" Id="Radcbdd43267a4d4c" /><Relationship Type="http://schemas.openxmlformats.org/officeDocument/2006/relationships/slide" Target="/ppt/slides/slide5.xml" Id="Rd6050aca5a5e4465" /><Relationship Type="http://schemas.openxmlformats.org/officeDocument/2006/relationships/slide" Target="/ppt/slides/slide6.xml" Id="Rd03a1a7c0ba34e26" /><Relationship Type="http://schemas.openxmlformats.org/officeDocument/2006/relationships/slide" Target="/ppt/slides/slide7.xml" Id="Rf069a7bb9046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992e710ac44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67cac21ab42e6" /><Relationship Type="http://schemas.openxmlformats.org/officeDocument/2006/relationships/theme" Target="/ppt/slideMasters/theme/theme1.xml" Id="R95d762111c6e40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67cac21ab42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1b0753343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3fcfa1b94b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1f02826fe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c200d70d3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12b2b93ff4e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51645b2654f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7f7e7f8c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1 342 580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MEBRAHTU WELDERUFAEL WELDESLASSIE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Sigurds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