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70ff5cac04b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28906e34954431"/>
  </p:sldMasterIdLst>
  <p:sldIdLst>
    <p:sldId xmlns:r="http://schemas.openxmlformats.org/officeDocument/2006/relationships" id="256" r:id="Rf18b8fb4f5c24970"/>
    <p:sldId xmlns:r="http://schemas.openxmlformats.org/officeDocument/2006/relationships" id="257" r:id="R309049337197456d"/>
    <p:sldId xmlns:r="http://schemas.openxmlformats.org/officeDocument/2006/relationships" id="258" r:id="R1effc8e46ea248fa"/>
    <p:sldId xmlns:r="http://schemas.openxmlformats.org/officeDocument/2006/relationships" id="259" r:id="R269451c72e454de0"/>
    <p:sldId xmlns:r="http://schemas.openxmlformats.org/officeDocument/2006/relationships" id="260" r:id="Re10a5baf2d6a45ec"/>
    <p:sldId xmlns:r="http://schemas.openxmlformats.org/officeDocument/2006/relationships" id="261" r:id="Rec8f5a07e745425f"/>
    <p:sldId xmlns:r="http://schemas.openxmlformats.org/officeDocument/2006/relationships" id="262" r:id="R01fb76e671c84a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8906e34954431" /><Relationship Type="http://schemas.openxmlformats.org/officeDocument/2006/relationships/slide" Target="/ppt/slides/slide1.xml" Id="Rf18b8fb4f5c24970" /><Relationship Type="http://schemas.openxmlformats.org/officeDocument/2006/relationships/slide" Target="/ppt/slides/slide2.xml" Id="R309049337197456d" /><Relationship Type="http://schemas.openxmlformats.org/officeDocument/2006/relationships/slide" Target="/ppt/slides/slide3.xml" Id="R1effc8e46ea248fa" /><Relationship Type="http://schemas.openxmlformats.org/officeDocument/2006/relationships/slide" Target="/ppt/slides/slide4.xml" Id="R269451c72e454de0" /><Relationship Type="http://schemas.openxmlformats.org/officeDocument/2006/relationships/slide" Target="/ppt/slides/slide5.xml" Id="Re10a5baf2d6a45ec" /><Relationship Type="http://schemas.openxmlformats.org/officeDocument/2006/relationships/slide" Target="/ppt/slides/slide6.xml" Id="Rec8f5a07e745425f" /><Relationship Type="http://schemas.openxmlformats.org/officeDocument/2006/relationships/slide" Target="/ppt/slides/slide7.xml" Id="R01fb76e671c84a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90767126c49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f522ae25a4a1b" /><Relationship Type="http://schemas.openxmlformats.org/officeDocument/2006/relationships/theme" Target="/ppt/slideMasters/theme/theme1.xml" Id="Rc8230a3bada6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5f522ae25a4a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cfe0c35f749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8618706ca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faa1434fc4f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4852e435c46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cc39db5754b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ed206b2344e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17198c5174a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ENGLAFJELL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ENGLAFJELL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ENGLAFJELL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ENGLAFJELL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ENGLAFJELL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ENGLAFJELL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5 285 487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5 310 106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ENGLAFJELL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ØVSTEBØ AMALIE HAUGLAND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ENGLAFJELL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4320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925 854 441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ENGLAFJELL AS</a:t>
            </a:r>
          </a:p>
        </p:txBody>
      </p:sp>
    </p:spTree>
  </p:cSld>
  <p:clrMapOvr>
    <a:masterClrMapping xmlns:a="http://schemas.openxmlformats.org/drawingml/2006/main"/>
  </p:clrMapOvr>
</p:sld>
</file>