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55df0cec440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0cbd3cdfc042bf"/>
  </p:sldMasterIdLst>
  <p:sldIdLst>
    <p:sldId xmlns:r="http://schemas.openxmlformats.org/officeDocument/2006/relationships" id="256" r:id="R01fc296a0ef1427c"/>
    <p:sldId xmlns:r="http://schemas.openxmlformats.org/officeDocument/2006/relationships" id="257" r:id="R6288d78122254e23"/>
    <p:sldId xmlns:r="http://schemas.openxmlformats.org/officeDocument/2006/relationships" id="258" r:id="Reb7bca55c56f4a9a"/>
    <p:sldId xmlns:r="http://schemas.openxmlformats.org/officeDocument/2006/relationships" id="259" r:id="R944363dd072d4e58"/>
    <p:sldId xmlns:r="http://schemas.openxmlformats.org/officeDocument/2006/relationships" id="260" r:id="R4fc47584a92d4d7d"/>
    <p:sldId xmlns:r="http://schemas.openxmlformats.org/officeDocument/2006/relationships" id="261" r:id="R97fa2c79c61d4cbf"/>
    <p:sldId xmlns:r="http://schemas.openxmlformats.org/officeDocument/2006/relationships" id="262" r:id="R3413745f00eb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cbd3cdfc042bf" /><Relationship Type="http://schemas.openxmlformats.org/officeDocument/2006/relationships/slide" Target="/ppt/slides/slide1.xml" Id="R01fc296a0ef1427c" /><Relationship Type="http://schemas.openxmlformats.org/officeDocument/2006/relationships/slide" Target="/ppt/slides/slide2.xml" Id="R6288d78122254e23" /><Relationship Type="http://schemas.openxmlformats.org/officeDocument/2006/relationships/slide" Target="/ppt/slides/slide3.xml" Id="Reb7bca55c56f4a9a" /><Relationship Type="http://schemas.openxmlformats.org/officeDocument/2006/relationships/slide" Target="/ppt/slides/slide4.xml" Id="R944363dd072d4e58" /><Relationship Type="http://schemas.openxmlformats.org/officeDocument/2006/relationships/slide" Target="/ppt/slides/slide5.xml" Id="R4fc47584a92d4d7d" /><Relationship Type="http://schemas.openxmlformats.org/officeDocument/2006/relationships/slide" Target="/ppt/slides/slide6.xml" Id="R97fa2c79c61d4cbf" /><Relationship Type="http://schemas.openxmlformats.org/officeDocument/2006/relationships/slide" Target="/ppt/slides/slide7.xml" Id="R3413745f00eb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4753f92d0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da37aa7774490" /><Relationship Type="http://schemas.openxmlformats.org/officeDocument/2006/relationships/theme" Target="/ppt/slideMasters/theme/theme1.xml" Id="R9600027e5837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da37aa77744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2e7f6d4a8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2dfa8e5ea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f61beac8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cef684364e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8a8dc3523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44eb206694f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1eb0260d6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HYDRO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 DESIGN AS ble etablert [år] og holder til i Fjellstrand.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50 934 727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51 201 469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RANVIG EGIL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RANVIG STIAN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Svestadveien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1458 Fjellstrand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925 854 093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 DESIGN AS</a:t>
            </a:r>
          </a:p>
        </p:txBody>
      </p:sp>
    </p:spTree>
  </p:cSld>
  <p:clrMapOvr>
    <a:masterClrMapping xmlns:a="http://schemas.openxmlformats.org/drawingml/2006/main"/>
  </p:clrMapOvr>
</p:sld>
</file>