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9a6538873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879c1e76324dac"/>
  </p:sldMasterIdLst>
  <p:sldIdLst>
    <p:sldId xmlns:r="http://schemas.openxmlformats.org/officeDocument/2006/relationships" id="256" r:id="Rdd3282db69b84e02"/>
    <p:sldId xmlns:r="http://schemas.openxmlformats.org/officeDocument/2006/relationships" id="257" r:id="R06f28d88bd224e58"/>
    <p:sldId xmlns:r="http://schemas.openxmlformats.org/officeDocument/2006/relationships" id="258" r:id="R6c4b0283b4534e33"/>
    <p:sldId xmlns:r="http://schemas.openxmlformats.org/officeDocument/2006/relationships" id="259" r:id="R61f772dcc2a24853"/>
    <p:sldId xmlns:r="http://schemas.openxmlformats.org/officeDocument/2006/relationships" id="260" r:id="Rbdd1c238dee44df8"/>
    <p:sldId xmlns:r="http://schemas.openxmlformats.org/officeDocument/2006/relationships" id="261" r:id="R7df79170c6ae4346"/>
    <p:sldId xmlns:r="http://schemas.openxmlformats.org/officeDocument/2006/relationships" id="262" r:id="R8fb100c1165643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79c1e76324dac" /><Relationship Type="http://schemas.openxmlformats.org/officeDocument/2006/relationships/slide" Target="/ppt/slides/slide1.xml" Id="Rdd3282db69b84e02" /><Relationship Type="http://schemas.openxmlformats.org/officeDocument/2006/relationships/slide" Target="/ppt/slides/slide2.xml" Id="R06f28d88bd224e58" /><Relationship Type="http://schemas.openxmlformats.org/officeDocument/2006/relationships/slide" Target="/ppt/slides/slide3.xml" Id="R6c4b0283b4534e33" /><Relationship Type="http://schemas.openxmlformats.org/officeDocument/2006/relationships/slide" Target="/ppt/slides/slide4.xml" Id="R61f772dcc2a24853" /><Relationship Type="http://schemas.openxmlformats.org/officeDocument/2006/relationships/slide" Target="/ppt/slides/slide5.xml" Id="Rbdd1c238dee44df8" /><Relationship Type="http://schemas.openxmlformats.org/officeDocument/2006/relationships/slide" Target="/ppt/slides/slide6.xml" Id="R7df79170c6ae4346" /><Relationship Type="http://schemas.openxmlformats.org/officeDocument/2006/relationships/slide" Target="/ppt/slides/slide7.xml" Id="R8fb100c1165643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7c88a9f48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f5a58f314881" /><Relationship Type="http://schemas.openxmlformats.org/officeDocument/2006/relationships/theme" Target="/ppt/slideMasters/theme/theme1.xml" Id="R84bfbdf20c8d4a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ef5a58f31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1f3dfa5a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ced9e89a5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096fb1ff5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16b0e1b1d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ded9701e2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9b884ed744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a76e044fe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SENSOR GLOBE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SENSOR GLOBE NORWAY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−3 850 634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580 423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HAPPY FISH TECHNOLOGIES INC.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Johnsens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 GLOBE NORWAY AS</a:t>
            </a:r>
          </a:p>
        </p:txBody>
      </p:sp>
    </p:spTree>
  </p:cSld>
  <p:clrMapOvr>
    <a:masterClrMapping xmlns:a="http://schemas.openxmlformats.org/drawingml/2006/main"/>
  </p:clrMapOvr>
</p:sld>
</file>