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675dd22d0746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c5343630cf482b"/>
  </p:sldMasterIdLst>
  <p:sldIdLst>
    <p:sldId xmlns:r="http://schemas.openxmlformats.org/officeDocument/2006/relationships" id="256" r:id="Rd5cc6b78025a49a3"/>
    <p:sldId xmlns:r="http://schemas.openxmlformats.org/officeDocument/2006/relationships" id="257" r:id="R4da343d956b44b5d"/>
    <p:sldId xmlns:r="http://schemas.openxmlformats.org/officeDocument/2006/relationships" id="258" r:id="Rd63b2836151440e6"/>
    <p:sldId xmlns:r="http://schemas.openxmlformats.org/officeDocument/2006/relationships" id="259" r:id="R00500278901d4359"/>
    <p:sldId xmlns:r="http://schemas.openxmlformats.org/officeDocument/2006/relationships" id="260" r:id="R8b3471a222944601"/>
    <p:sldId xmlns:r="http://schemas.openxmlformats.org/officeDocument/2006/relationships" id="261" r:id="R611962e3bf774a44"/>
    <p:sldId xmlns:r="http://schemas.openxmlformats.org/officeDocument/2006/relationships" id="262" r:id="R0b55c4a17d8540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c5343630cf482b" /><Relationship Type="http://schemas.openxmlformats.org/officeDocument/2006/relationships/slide" Target="/ppt/slides/slide1.xml" Id="Rd5cc6b78025a49a3" /><Relationship Type="http://schemas.openxmlformats.org/officeDocument/2006/relationships/slide" Target="/ppt/slides/slide2.xml" Id="R4da343d956b44b5d" /><Relationship Type="http://schemas.openxmlformats.org/officeDocument/2006/relationships/slide" Target="/ppt/slides/slide3.xml" Id="Rd63b2836151440e6" /><Relationship Type="http://schemas.openxmlformats.org/officeDocument/2006/relationships/slide" Target="/ppt/slides/slide4.xml" Id="R00500278901d4359" /><Relationship Type="http://schemas.openxmlformats.org/officeDocument/2006/relationships/slide" Target="/ppt/slides/slide5.xml" Id="R8b3471a222944601" /><Relationship Type="http://schemas.openxmlformats.org/officeDocument/2006/relationships/slide" Target="/ppt/slides/slide6.xml" Id="R611962e3bf774a44" /><Relationship Type="http://schemas.openxmlformats.org/officeDocument/2006/relationships/slide" Target="/ppt/slides/slide7.xml" Id="R0b55c4a17d8540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93b791bf4742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1ebbc90254409" /><Relationship Type="http://schemas.openxmlformats.org/officeDocument/2006/relationships/theme" Target="/ppt/slideMasters/theme/theme1.xml" Id="R3c58de5a965944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51ebbc902544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6b92b046b48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71abfd40942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171c6f97f44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78e767a3043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63d6710a247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ab68c75e547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8eb8c361441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KOBBER- OG BLIKKENSLAGERVERKSTED TORBJØRN LEMTUN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KOBBER- OG BLIKKENSLAGERVERKSTED TORBJØRN LEMTUN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KOBBER- OG BLIKKENSLAGERVERKSTED TORBJØRN LEMTUN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KOBBER- OG BLIKKENSLAGERVERKSTED TORBJØRN LEMTUN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KOBBER- OG BLIKKENSLAGERVERKSTED TORBJØRN LEMTUN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KOBBER- OG BLIKKENSLAGERVERKSTED TORBJØRN LEMTUN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45 640 183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1 908 208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1 499 094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9 159 396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17 446 599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KOBBER- OG BLIKKENSLAGERVERKSTED TORBJØRN LEMTUN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TEQT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KOBBER- OG BLIKKENSLAGERVERKSTED TORBJØRN LEMTUN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Ringtunveien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925 853 909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KOBBER- OG BLIKKENSLAGERVERKSTED TORBJØRN LEMTUN AS</a:t>
            </a:r>
          </a:p>
        </p:txBody>
      </p:sp>
    </p:spTree>
  </p:cSld>
  <p:clrMapOvr>
    <a:masterClrMapping xmlns:a="http://schemas.openxmlformats.org/drawingml/2006/main"/>
  </p:clrMapOvr>
</p:sld>
</file>