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928c16600647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f0505edeef4c88"/>
  </p:sldMasterIdLst>
  <p:sldIdLst>
    <p:sldId xmlns:r="http://schemas.openxmlformats.org/officeDocument/2006/relationships" id="256" r:id="Rbea99a6952a942c7"/>
    <p:sldId xmlns:r="http://schemas.openxmlformats.org/officeDocument/2006/relationships" id="257" r:id="R05910139d66e4632"/>
    <p:sldId xmlns:r="http://schemas.openxmlformats.org/officeDocument/2006/relationships" id="258" r:id="R01a37c3002954b67"/>
    <p:sldId xmlns:r="http://schemas.openxmlformats.org/officeDocument/2006/relationships" id="259" r:id="Rc0f3c08149c54206"/>
    <p:sldId xmlns:r="http://schemas.openxmlformats.org/officeDocument/2006/relationships" id="260" r:id="Re7e89766dbe3435d"/>
    <p:sldId xmlns:r="http://schemas.openxmlformats.org/officeDocument/2006/relationships" id="261" r:id="R876789edc3484b3b"/>
    <p:sldId xmlns:r="http://schemas.openxmlformats.org/officeDocument/2006/relationships" id="262" r:id="R71402124743d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f0505edeef4c88" /><Relationship Type="http://schemas.openxmlformats.org/officeDocument/2006/relationships/slide" Target="/ppt/slides/slide1.xml" Id="Rbea99a6952a942c7" /><Relationship Type="http://schemas.openxmlformats.org/officeDocument/2006/relationships/slide" Target="/ppt/slides/slide2.xml" Id="R05910139d66e4632" /><Relationship Type="http://schemas.openxmlformats.org/officeDocument/2006/relationships/slide" Target="/ppt/slides/slide3.xml" Id="R01a37c3002954b67" /><Relationship Type="http://schemas.openxmlformats.org/officeDocument/2006/relationships/slide" Target="/ppt/slides/slide4.xml" Id="Rc0f3c08149c54206" /><Relationship Type="http://schemas.openxmlformats.org/officeDocument/2006/relationships/slide" Target="/ppt/slides/slide5.xml" Id="Re7e89766dbe3435d" /><Relationship Type="http://schemas.openxmlformats.org/officeDocument/2006/relationships/slide" Target="/ppt/slides/slide6.xml" Id="R876789edc3484b3b" /><Relationship Type="http://schemas.openxmlformats.org/officeDocument/2006/relationships/slide" Target="/ppt/slides/slide7.xml" Id="R71402124743d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d2eb1a36d44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88ccd18be45f0" /><Relationship Type="http://schemas.openxmlformats.org/officeDocument/2006/relationships/theme" Target="/ppt/slideMasters/theme/theme1.xml" Id="Re82f647acde64f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488ccd18be45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7cd3bd9bd42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2a8b092554b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fa3d3900341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4cc7dcba849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8fa598fca42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36d13e63c4f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545b6c9604c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ASKEDUGG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ASKEDUGG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ASKEDUGG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ASKEDUGG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ASKEDUGG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ASKEDUGG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106 304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7 518 539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ASKEDUGG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STENVOLL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WELLS DARYL ELAINE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ASKEDUGG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Tromsøgata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925 852 856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ASKEDUGG AS</a:t>
            </a:r>
          </a:p>
        </p:txBody>
      </p:sp>
    </p:spTree>
  </p:cSld>
  <p:clrMapOvr>
    <a:masterClrMapping xmlns:a="http://schemas.openxmlformats.org/drawingml/2006/main"/>
  </p:clrMapOvr>
</p:sld>
</file>