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627e822dc43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a7e94bf7d42dd"/>
  </p:sldMasterIdLst>
  <p:sldIdLst>
    <p:sldId xmlns:r="http://schemas.openxmlformats.org/officeDocument/2006/relationships" id="256" r:id="R57956c958248482c"/>
    <p:sldId xmlns:r="http://schemas.openxmlformats.org/officeDocument/2006/relationships" id="257" r:id="R4af18e6c3cf34ca4"/>
    <p:sldId xmlns:r="http://schemas.openxmlformats.org/officeDocument/2006/relationships" id="258" r:id="R937d7480ee5a449c"/>
    <p:sldId xmlns:r="http://schemas.openxmlformats.org/officeDocument/2006/relationships" id="259" r:id="R7cc870739ff5437f"/>
    <p:sldId xmlns:r="http://schemas.openxmlformats.org/officeDocument/2006/relationships" id="260" r:id="R98929a599cb347c9"/>
    <p:sldId xmlns:r="http://schemas.openxmlformats.org/officeDocument/2006/relationships" id="261" r:id="R3af9c9dc9a9a4731"/>
    <p:sldId xmlns:r="http://schemas.openxmlformats.org/officeDocument/2006/relationships" id="262" r:id="Rf3ed8d1f5ac2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a7e94bf7d42dd" /><Relationship Type="http://schemas.openxmlformats.org/officeDocument/2006/relationships/slide" Target="/ppt/slides/slide1.xml" Id="R57956c958248482c" /><Relationship Type="http://schemas.openxmlformats.org/officeDocument/2006/relationships/slide" Target="/ppt/slides/slide2.xml" Id="R4af18e6c3cf34ca4" /><Relationship Type="http://schemas.openxmlformats.org/officeDocument/2006/relationships/slide" Target="/ppt/slides/slide3.xml" Id="R937d7480ee5a449c" /><Relationship Type="http://schemas.openxmlformats.org/officeDocument/2006/relationships/slide" Target="/ppt/slides/slide4.xml" Id="R7cc870739ff5437f" /><Relationship Type="http://schemas.openxmlformats.org/officeDocument/2006/relationships/slide" Target="/ppt/slides/slide5.xml" Id="R98929a599cb347c9" /><Relationship Type="http://schemas.openxmlformats.org/officeDocument/2006/relationships/slide" Target="/ppt/slides/slide6.xml" Id="R3af9c9dc9a9a4731" /><Relationship Type="http://schemas.openxmlformats.org/officeDocument/2006/relationships/slide" Target="/ppt/slides/slide7.xml" Id="Rf3ed8d1f5ac2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8d2a887d9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00f6e3038419f" /><Relationship Type="http://schemas.openxmlformats.org/officeDocument/2006/relationships/theme" Target="/ppt/slideMasters/theme/theme1.xml" Id="R9bf72032a358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f00f6e3038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2cce1e6c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f3e47db44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1731301ff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f87cde265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529f5d594d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18ea651e34e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3682126a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 ELEKTROSERVICE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 ELEKTROSERVICE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4 661 889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2 626 780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 DAG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INGER MERETHE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dag@ringelektro.no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925 852 546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ELEKTROSERVICE AS</a:t>
            </a:r>
          </a:p>
        </p:txBody>
      </p:sp>
    </p:spTree>
  </p:cSld>
  <p:clrMapOvr>
    <a:masterClrMapping xmlns:a="http://schemas.openxmlformats.org/drawingml/2006/main"/>
  </p:clrMapOvr>
</p:sld>
</file>