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0c9ed9d674f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79f7581fa04a62"/>
  </p:sldMasterIdLst>
  <p:sldIdLst>
    <p:sldId xmlns:r="http://schemas.openxmlformats.org/officeDocument/2006/relationships" id="256" r:id="Rfb2c3aebc34d4d33"/>
    <p:sldId xmlns:r="http://schemas.openxmlformats.org/officeDocument/2006/relationships" id="257" r:id="R5261e6eb89cd4672"/>
    <p:sldId xmlns:r="http://schemas.openxmlformats.org/officeDocument/2006/relationships" id="258" r:id="R2bc12d81845a4e8c"/>
    <p:sldId xmlns:r="http://schemas.openxmlformats.org/officeDocument/2006/relationships" id="259" r:id="Rb544c94400dd4c00"/>
    <p:sldId xmlns:r="http://schemas.openxmlformats.org/officeDocument/2006/relationships" id="260" r:id="R005f01d21fcd4a63"/>
    <p:sldId xmlns:r="http://schemas.openxmlformats.org/officeDocument/2006/relationships" id="261" r:id="Re2991cd3d214461b"/>
    <p:sldId xmlns:r="http://schemas.openxmlformats.org/officeDocument/2006/relationships" id="262" r:id="Rf066786df373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9f7581fa04a62" /><Relationship Type="http://schemas.openxmlformats.org/officeDocument/2006/relationships/slide" Target="/ppt/slides/slide1.xml" Id="Rfb2c3aebc34d4d33" /><Relationship Type="http://schemas.openxmlformats.org/officeDocument/2006/relationships/slide" Target="/ppt/slides/slide2.xml" Id="R5261e6eb89cd4672" /><Relationship Type="http://schemas.openxmlformats.org/officeDocument/2006/relationships/slide" Target="/ppt/slides/slide3.xml" Id="R2bc12d81845a4e8c" /><Relationship Type="http://schemas.openxmlformats.org/officeDocument/2006/relationships/slide" Target="/ppt/slides/slide4.xml" Id="Rb544c94400dd4c00" /><Relationship Type="http://schemas.openxmlformats.org/officeDocument/2006/relationships/slide" Target="/ppt/slides/slide5.xml" Id="R005f01d21fcd4a63" /><Relationship Type="http://schemas.openxmlformats.org/officeDocument/2006/relationships/slide" Target="/ppt/slides/slide6.xml" Id="Re2991cd3d214461b" /><Relationship Type="http://schemas.openxmlformats.org/officeDocument/2006/relationships/slide" Target="/ppt/slides/slide7.xml" Id="Rf066786df373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40aad2cca4a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f7968df2a4802" /><Relationship Type="http://schemas.openxmlformats.org/officeDocument/2006/relationships/theme" Target="/ppt/slideMasters/theme/theme1.xml" Id="R8acb6360ab3c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df7968df2a48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645e3285e48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1ff2b18c646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08c66c267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67a90077b4b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4062a0a1f43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cef9859694a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1bddf481641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FIDJELANDSVEI 5-7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FIDJELANDSVEI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FIDJELANDSVEI 5-7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FIDJELANDSVEI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FIDJELANDSVEI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FIDJELANDSVEI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1 179 242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502 568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1 982 508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15 878 516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FIDJELANDSVEI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NVG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FIDJELANDSVEI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 Thranes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925 852 392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FIDJELANDSVEI 5-7 AS</a:t>
            </a:r>
          </a:p>
        </p:txBody>
      </p:sp>
    </p:spTree>
  </p:cSld>
  <p:clrMapOvr>
    <a:masterClrMapping xmlns:a="http://schemas.openxmlformats.org/drawingml/2006/main"/>
  </p:clrMapOvr>
</p:sld>
</file>