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5e6c522e2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945a6b1444b3b"/>
  </p:sldMasterIdLst>
  <p:sldIdLst>
    <p:sldId xmlns:r="http://schemas.openxmlformats.org/officeDocument/2006/relationships" id="256" r:id="Rca5fa84cffe74ed6"/>
    <p:sldId xmlns:r="http://schemas.openxmlformats.org/officeDocument/2006/relationships" id="257" r:id="R68dea82cc3054a10"/>
    <p:sldId xmlns:r="http://schemas.openxmlformats.org/officeDocument/2006/relationships" id="258" r:id="Rda930ad9fd0e4c38"/>
    <p:sldId xmlns:r="http://schemas.openxmlformats.org/officeDocument/2006/relationships" id="259" r:id="R60fc1d0fce014a8a"/>
    <p:sldId xmlns:r="http://schemas.openxmlformats.org/officeDocument/2006/relationships" id="260" r:id="R68f00689c8a142fd"/>
    <p:sldId xmlns:r="http://schemas.openxmlformats.org/officeDocument/2006/relationships" id="261" r:id="R0584635e7c974606"/>
    <p:sldId xmlns:r="http://schemas.openxmlformats.org/officeDocument/2006/relationships" id="262" r:id="Rb6f76eef7608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945a6b1444b3b" /><Relationship Type="http://schemas.openxmlformats.org/officeDocument/2006/relationships/slide" Target="/ppt/slides/slide1.xml" Id="Rca5fa84cffe74ed6" /><Relationship Type="http://schemas.openxmlformats.org/officeDocument/2006/relationships/slide" Target="/ppt/slides/slide2.xml" Id="R68dea82cc3054a10" /><Relationship Type="http://schemas.openxmlformats.org/officeDocument/2006/relationships/slide" Target="/ppt/slides/slide3.xml" Id="Rda930ad9fd0e4c38" /><Relationship Type="http://schemas.openxmlformats.org/officeDocument/2006/relationships/slide" Target="/ppt/slides/slide4.xml" Id="R60fc1d0fce014a8a" /><Relationship Type="http://schemas.openxmlformats.org/officeDocument/2006/relationships/slide" Target="/ppt/slides/slide5.xml" Id="R68f00689c8a142fd" /><Relationship Type="http://schemas.openxmlformats.org/officeDocument/2006/relationships/slide" Target="/ppt/slides/slide6.xml" Id="R0584635e7c974606" /><Relationship Type="http://schemas.openxmlformats.org/officeDocument/2006/relationships/slide" Target="/ppt/slides/slide7.xml" Id="Rb6f76eef7608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8147ce0fa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9d17faa5b400f" /><Relationship Type="http://schemas.openxmlformats.org/officeDocument/2006/relationships/theme" Target="/ppt/slideMasters/theme/theme1.xml" Id="R727d5a02c7b04c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9d17faa5b40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352111e3a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0bde33bb5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4d511162b49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16d91d4634c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c931ea2db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e1410b0ae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65647d6934c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MALMANGER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MALMANGER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364 386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MALMANGER SIV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Vindalsringen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3728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925 852 120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MALMANGER HOLDING AS</a:t>
            </a:r>
          </a:p>
        </p:txBody>
      </p:sp>
    </p:spTree>
  </p:cSld>
  <p:clrMapOvr>
    <a:masterClrMapping xmlns:a="http://schemas.openxmlformats.org/drawingml/2006/main"/>
  </p:clrMapOvr>
</p:sld>
</file>