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5661399d4941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40067567404c58"/>
  </p:sldMasterIdLst>
  <p:sldIdLst>
    <p:sldId xmlns:r="http://schemas.openxmlformats.org/officeDocument/2006/relationships" id="256" r:id="R7e7363a3b124478e"/>
    <p:sldId xmlns:r="http://schemas.openxmlformats.org/officeDocument/2006/relationships" id="257" r:id="R7f5a3d98284846cb"/>
    <p:sldId xmlns:r="http://schemas.openxmlformats.org/officeDocument/2006/relationships" id="258" r:id="R19579e9dbda745b4"/>
    <p:sldId xmlns:r="http://schemas.openxmlformats.org/officeDocument/2006/relationships" id="259" r:id="R9786ce5d2d8b4deb"/>
    <p:sldId xmlns:r="http://schemas.openxmlformats.org/officeDocument/2006/relationships" id="260" r:id="R4b67ec7a4f7f4d8a"/>
    <p:sldId xmlns:r="http://schemas.openxmlformats.org/officeDocument/2006/relationships" id="261" r:id="R8e421af6134345aa"/>
    <p:sldId xmlns:r="http://schemas.openxmlformats.org/officeDocument/2006/relationships" id="262" r:id="R4fe16346b3e543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40067567404c58" /><Relationship Type="http://schemas.openxmlformats.org/officeDocument/2006/relationships/slide" Target="/ppt/slides/slide1.xml" Id="R7e7363a3b124478e" /><Relationship Type="http://schemas.openxmlformats.org/officeDocument/2006/relationships/slide" Target="/ppt/slides/slide2.xml" Id="R7f5a3d98284846cb" /><Relationship Type="http://schemas.openxmlformats.org/officeDocument/2006/relationships/slide" Target="/ppt/slides/slide3.xml" Id="R19579e9dbda745b4" /><Relationship Type="http://schemas.openxmlformats.org/officeDocument/2006/relationships/slide" Target="/ppt/slides/slide4.xml" Id="R9786ce5d2d8b4deb" /><Relationship Type="http://schemas.openxmlformats.org/officeDocument/2006/relationships/slide" Target="/ppt/slides/slide5.xml" Id="R4b67ec7a4f7f4d8a" /><Relationship Type="http://schemas.openxmlformats.org/officeDocument/2006/relationships/slide" Target="/ppt/slides/slide6.xml" Id="R8e421af6134345aa" /><Relationship Type="http://schemas.openxmlformats.org/officeDocument/2006/relationships/slide" Target="/ppt/slides/slide7.xml" Id="R4fe16346b3e543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d4bb79094e42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3c2a6b25a47c4" /><Relationship Type="http://schemas.openxmlformats.org/officeDocument/2006/relationships/theme" Target="/ppt/slideMasters/theme/theme1.xml" Id="R0a060e3dc3b74a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d3c2a6b25a47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fa007b3c24a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34ac9df3441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d5978592740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57003146545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7a28321a348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ef2df150543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eaf0b0b274c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KVAM MASKIN OG TRANSPORT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MASKIN OG TRANSPORT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KVAM MASKIN OG TRANSPORT HOLDING AS ble etablert [år] og holder til i Norheimsund.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MASKIN OG TRANSPORT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MASKIN OG TRANSPORT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MASKIN OG TRANSPORT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719 034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1 617 643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MASKIN OG TRANSPORT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STEINSTØ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KOVADALEN JARLE SKEI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ROSTEIN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SOLDAL BRUK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TVEITERÅS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MASKIN OG TRANSPORT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Dalavegen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5600 Norheimsund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925 852 074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MASKIN OG TRANSPORT HOLDING AS</a:t>
            </a:r>
          </a:p>
        </p:txBody>
      </p:sp>
    </p:spTree>
  </p:cSld>
  <p:clrMapOvr>
    <a:masterClrMapping xmlns:a="http://schemas.openxmlformats.org/drawingml/2006/main"/>
  </p:clrMapOvr>
</p:sld>
</file>