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dd6f51e76542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43d3ab68884ca0"/>
  </p:sldMasterIdLst>
  <p:sldIdLst>
    <p:sldId xmlns:r="http://schemas.openxmlformats.org/officeDocument/2006/relationships" id="256" r:id="R3786c86ec0bc454a"/>
    <p:sldId xmlns:r="http://schemas.openxmlformats.org/officeDocument/2006/relationships" id="257" r:id="Rc1bdc7d3af494008"/>
    <p:sldId xmlns:r="http://schemas.openxmlformats.org/officeDocument/2006/relationships" id="258" r:id="Rb16b8b32a99144a8"/>
    <p:sldId xmlns:r="http://schemas.openxmlformats.org/officeDocument/2006/relationships" id="259" r:id="R7d366fad26e34ee2"/>
    <p:sldId xmlns:r="http://schemas.openxmlformats.org/officeDocument/2006/relationships" id="260" r:id="R7ad958e3994244ff"/>
    <p:sldId xmlns:r="http://schemas.openxmlformats.org/officeDocument/2006/relationships" id="261" r:id="R2ac1600c5c8c4f61"/>
    <p:sldId xmlns:r="http://schemas.openxmlformats.org/officeDocument/2006/relationships" id="262" r:id="Rf9d5897523a041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3d3ab68884ca0" /><Relationship Type="http://schemas.openxmlformats.org/officeDocument/2006/relationships/slide" Target="/ppt/slides/slide1.xml" Id="R3786c86ec0bc454a" /><Relationship Type="http://schemas.openxmlformats.org/officeDocument/2006/relationships/slide" Target="/ppt/slides/slide2.xml" Id="Rc1bdc7d3af494008" /><Relationship Type="http://schemas.openxmlformats.org/officeDocument/2006/relationships/slide" Target="/ppt/slides/slide3.xml" Id="Rb16b8b32a99144a8" /><Relationship Type="http://schemas.openxmlformats.org/officeDocument/2006/relationships/slide" Target="/ppt/slides/slide4.xml" Id="R7d366fad26e34ee2" /><Relationship Type="http://schemas.openxmlformats.org/officeDocument/2006/relationships/slide" Target="/ppt/slides/slide5.xml" Id="R7ad958e3994244ff" /><Relationship Type="http://schemas.openxmlformats.org/officeDocument/2006/relationships/slide" Target="/ppt/slides/slide6.xml" Id="R2ac1600c5c8c4f61" /><Relationship Type="http://schemas.openxmlformats.org/officeDocument/2006/relationships/slide" Target="/ppt/slides/slide7.xml" Id="Rf9d5897523a041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e3374291848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14ce504bb4a75" /><Relationship Type="http://schemas.openxmlformats.org/officeDocument/2006/relationships/theme" Target="/ppt/slideMasters/theme/theme1.xml" Id="R1b6825b60d7741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a14ce504bb4a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9dcae9a9246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2127b7c134c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651415d394f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4df8abc6042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4356c93a44c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16cda405d41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0de7b37ef42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SPILKA BUILDING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SPILKA BUILDING SOLUTIONS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15 097 615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−6 549 662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−6 060 650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3 661 562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16 914 224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SPILKA INDUSTRI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Langrabben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