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2c1104f27141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26c493ad941c6"/>
  </p:sldMasterIdLst>
  <p:sldIdLst>
    <p:sldId xmlns:r="http://schemas.openxmlformats.org/officeDocument/2006/relationships" id="256" r:id="R7b7c6e7a63e64165"/>
    <p:sldId xmlns:r="http://schemas.openxmlformats.org/officeDocument/2006/relationships" id="257" r:id="Rd00ab9dc5cc243c2"/>
    <p:sldId xmlns:r="http://schemas.openxmlformats.org/officeDocument/2006/relationships" id="258" r:id="Rc609bc35bbe34666"/>
    <p:sldId xmlns:r="http://schemas.openxmlformats.org/officeDocument/2006/relationships" id="259" r:id="Rca6e64ef0ab24c45"/>
    <p:sldId xmlns:r="http://schemas.openxmlformats.org/officeDocument/2006/relationships" id="260" r:id="Re8040b48a9864524"/>
    <p:sldId xmlns:r="http://schemas.openxmlformats.org/officeDocument/2006/relationships" id="261" r:id="Ra59e391c587842d9"/>
    <p:sldId xmlns:r="http://schemas.openxmlformats.org/officeDocument/2006/relationships" id="262" r:id="R5c6f09dcba0c49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26c493ad941c6" /><Relationship Type="http://schemas.openxmlformats.org/officeDocument/2006/relationships/slide" Target="/ppt/slides/slide1.xml" Id="R7b7c6e7a63e64165" /><Relationship Type="http://schemas.openxmlformats.org/officeDocument/2006/relationships/slide" Target="/ppt/slides/slide2.xml" Id="Rd00ab9dc5cc243c2" /><Relationship Type="http://schemas.openxmlformats.org/officeDocument/2006/relationships/slide" Target="/ppt/slides/slide3.xml" Id="Rc609bc35bbe34666" /><Relationship Type="http://schemas.openxmlformats.org/officeDocument/2006/relationships/slide" Target="/ppt/slides/slide4.xml" Id="Rca6e64ef0ab24c45" /><Relationship Type="http://schemas.openxmlformats.org/officeDocument/2006/relationships/slide" Target="/ppt/slides/slide5.xml" Id="Re8040b48a9864524" /><Relationship Type="http://schemas.openxmlformats.org/officeDocument/2006/relationships/slide" Target="/ppt/slides/slide6.xml" Id="Ra59e391c587842d9" /><Relationship Type="http://schemas.openxmlformats.org/officeDocument/2006/relationships/slide" Target="/ppt/slides/slide7.xml" Id="R5c6f09dcba0c49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0521ec03b4c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374e4b22d406b" /><Relationship Type="http://schemas.openxmlformats.org/officeDocument/2006/relationships/theme" Target="/ppt/slideMasters/theme/theme1.xml" Id="Re939b07b774d44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7374e4b22d40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f0a082ef0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2123d53b646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87d8ca4a34c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5fd484b434d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cab97354246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3874cfee24f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104fcf9b246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SÆTHRUM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SÆTHRUM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−465 329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7 410 019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SKARD GRETHE O SÆTHRUM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SÆTHRUM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Ringtunveien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925 851 930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SÆTHRUM AS</a:t>
            </a:r>
          </a:p>
        </p:txBody>
      </p:sp>
    </p:spTree>
  </p:cSld>
  <p:clrMapOvr>
    <a:masterClrMapping xmlns:a="http://schemas.openxmlformats.org/drawingml/2006/main"/>
  </p:clrMapOvr>
</p:sld>
</file>