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9875bb75c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bcad1db204edd"/>
  </p:sldMasterIdLst>
  <p:sldIdLst>
    <p:sldId xmlns:r="http://schemas.openxmlformats.org/officeDocument/2006/relationships" id="256" r:id="R1ac697397d264aa2"/>
    <p:sldId xmlns:r="http://schemas.openxmlformats.org/officeDocument/2006/relationships" id="257" r:id="R70ef41052af245c8"/>
    <p:sldId xmlns:r="http://schemas.openxmlformats.org/officeDocument/2006/relationships" id="258" r:id="Rfe5fc25e1cd5473a"/>
    <p:sldId xmlns:r="http://schemas.openxmlformats.org/officeDocument/2006/relationships" id="259" r:id="R5211d8fac02d481d"/>
    <p:sldId xmlns:r="http://schemas.openxmlformats.org/officeDocument/2006/relationships" id="260" r:id="Rb768e8c1ef0449da"/>
    <p:sldId xmlns:r="http://schemas.openxmlformats.org/officeDocument/2006/relationships" id="261" r:id="R9580beb51e37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bcad1db204edd" /><Relationship Type="http://schemas.openxmlformats.org/officeDocument/2006/relationships/slide" Target="/ppt/slides/slide1.xml" Id="R1ac697397d264aa2" /><Relationship Type="http://schemas.openxmlformats.org/officeDocument/2006/relationships/slide" Target="/ppt/slides/slide2.xml" Id="R70ef41052af245c8" /><Relationship Type="http://schemas.openxmlformats.org/officeDocument/2006/relationships/slide" Target="/ppt/slides/slide3.xml" Id="Rfe5fc25e1cd5473a" /><Relationship Type="http://schemas.openxmlformats.org/officeDocument/2006/relationships/slide" Target="/ppt/slides/slide4.xml" Id="R5211d8fac02d481d" /><Relationship Type="http://schemas.openxmlformats.org/officeDocument/2006/relationships/slide" Target="/ppt/slides/slide5.xml" Id="Rb768e8c1ef0449da" /><Relationship Type="http://schemas.openxmlformats.org/officeDocument/2006/relationships/slide" Target="/ppt/slides/slide6.xml" Id="R9580beb51e37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93d6a3ef1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0d9f16e6e4a8f" /><Relationship Type="http://schemas.openxmlformats.org/officeDocument/2006/relationships/theme" Target="/ppt/slideMasters/theme/theme1.xml" Id="R7d3fb68d9096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e0d9f16e6e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878704b564b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34c2df1d84b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1b5c5ab99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5e8adf443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956ad87af46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d091ab71c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KIRKEGATEN 29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KIRKEGATEN 29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KIRKEGATEN 29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KIRKEGATEN 29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KIRKEGATEN 29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KIRKEGATEN 29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KIRKEGATEN 29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925 851 868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KIRKEGATEN 29 II AS</a:t>
            </a:r>
          </a:p>
        </p:txBody>
      </p:sp>
    </p:spTree>
  </p:cSld>
  <p:clrMapOvr>
    <a:masterClrMapping xmlns:a="http://schemas.openxmlformats.org/drawingml/2006/main"/>
  </p:clrMapOvr>
</p:sld>
</file>