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2fbf4ee2a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f525541974dd0"/>
  </p:sldMasterIdLst>
  <p:sldIdLst>
    <p:sldId xmlns:r="http://schemas.openxmlformats.org/officeDocument/2006/relationships" id="256" r:id="Re1fa0c8337704390"/>
    <p:sldId xmlns:r="http://schemas.openxmlformats.org/officeDocument/2006/relationships" id="257" r:id="Ra117658bd6bd435e"/>
    <p:sldId xmlns:r="http://schemas.openxmlformats.org/officeDocument/2006/relationships" id="258" r:id="Rf0fd1c2fcd144076"/>
    <p:sldId xmlns:r="http://schemas.openxmlformats.org/officeDocument/2006/relationships" id="259" r:id="Rbff08ca2cf584226"/>
    <p:sldId xmlns:r="http://schemas.openxmlformats.org/officeDocument/2006/relationships" id="260" r:id="R13f17e2a601c43ca"/>
    <p:sldId xmlns:r="http://schemas.openxmlformats.org/officeDocument/2006/relationships" id="261" r:id="R80d8435d9d7f464f"/>
    <p:sldId xmlns:r="http://schemas.openxmlformats.org/officeDocument/2006/relationships" id="262" r:id="R9d7e38ccc287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f525541974dd0" /><Relationship Type="http://schemas.openxmlformats.org/officeDocument/2006/relationships/slide" Target="/ppt/slides/slide1.xml" Id="Re1fa0c8337704390" /><Relationship Type="http://schemas.openxmlformats.org/officeDocument/2006/relationships/slide" Target="/ppt/slides/slide2.xml" Id="Ra117658bd6bd435e" /><Relationship Type="http://schemas.openxmlformats.org/officeDocument/2006/relationships/slide" Target="/ppt/slides/slide3.xml" Id="Rf0fd1c2fcd144076" /><Relationship Type="http://schemas.openxmlformats.org/officeDocument/2006/relationships/slide" Target="/ppt/slides/slide4.xml" Id="Rbff08ca2cf584226" /><Relationship Type="http://schemas.openxmlformats.org/officeDocument/2006/relationships/slide" Target="/ppt/slides/slide5.xml" Id="R13f17e2a601c43ca" /><Relationship Type="http://schemas.openxmlformats.org/officeDocument/2006/relationships/slide" Target="/ppt/slides/slide6.xml" Id="R80d8435d9d7f464f" /><Relationship Type="http://schemas.openxmlformats.org/officeDocument/2006/relationships/slide" Target="/ppt/slides/slide7.xml" Id="R9d7e38ccc287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ebe370e59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a810066d84af0" /><Relationship Type="http://schemas.openxmlformats.org/officeDocument/2006/relationships/theme" Target="/ppt/slideMasters/theme/theme1.xml" Id="R69ca87d131cc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a810066d8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bef8ef226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72125752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dcdc44788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d731033d04a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a27e19011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1c574b5f6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e0740ec7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C&amp;C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C&amp;C MEDIA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−145 939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CECILIE BREILID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VALSVIK CHRISTIAN NIKITA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Hjalmevegen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C&amp;C MEDIA AS</a:t>
            </a:r>
          </a:p>
        </p:txBody>
      </p:sp>
    </p:spTree>
  </p:cSld>
  <p:clrMapOvr>
    <a:masterClrMapping xmlns:a="http://schemas.openxmlformats.org/drawingml/2006/main"/>
  </p:clrMapOvr>
</p:sld>
</file>