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846df75a9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ba25b14ba4983"/>
  </p:sldMasterIdLst>
  <p:sldIdLst>
    <p:sldId xmlns:r="http://schemas.openxmlformats.org/officeDocument/2006/relationships" id="256" r:id="R00f16c31e4c94bb1"/>
    <p:sldId xmlns:r="http://schemas.openxmlformats.org/officeDocument/2006/relationships" id="257" r:id="Rb3076dc5a3d5422a"/>
    <p:sldId xmlns:r="http://schemas.openxmlformats.org/officeDocument/2006/relationships" id="258" r:id="R0ec39ebdeded400e"/>
    <p:sldId xmlns:r="http://schemas.openxmlformats.org/officeDocument/2006/relationships" id="259" r:id="R0ba0f3820ab146ca"/>
    <p:sldId xmlns:r="http://schemas.openxmlformats.org/officeDocument/2006/relationships" id="260" r:id="Rc2cb5c6377e44efc"/>
    <p:sldId xmlns:r="http://schemas.openxmlformats.org/officeDocument/2006/relationships" id="261" r:id="R1adf3eae73614836"/>
    <p:sldId xmlns:r="http://schemas.openxmlformats.org/officeDocument/2006/relationships" id="262" r:id="R9294bf9a7566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ba25b14ba4983" /><Relationship Type="http://schemas.openxmlformats.org/officeDocument/2006/relationships/slide" Target="/ppt/slides/slide1.xml" Id="R00f16c31e4c94bb1" /><Relationship Type="http://schemas.openxmlformats.org/officeDocument/2006/relationships/slide" Target="/ppt/slides/slide2.xml" Id="Rb3076dc5a3d5422a" /><Relationship Type="http://schemas.openxmlformats.org/officeDocument/2006/relationships/slide" Target="/ppt/slides/slide3.xml" Id="R0ec39ebdeded400e" /><Relationship Type="http://schemas.openxmlformats.org/officeDocument/2006/relationships/slide" Target="/ppt/slides/slide4.xml" Id="R0ba0f3820ab146ca" /><Relationship Type="http://schemas.openxmlformats.org/officeDocument/2006/relationships/slide" Target="/ppt/slides/slide5.xml" Id="Rc2cb5c6377e44efc" /><Relationship Type="http://schemas.openxmlformats.org/officeDocument/2006/relationships/slide" Target="/ppt/slides/slide6.xml" Id="R1adf3eae73614836" /><Relationship Type="http://schemas.openxmlformats.org/officeDocument/2006/relationships/slide" Target="/ppt/slides/slide7.xml" Id="R9294bf9a7566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688714945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9728cbb2e485e" /><Relationship Type="http://schemas.openxmlformats.org/officeDocument/2006/relationships/theme" Target="/ppt/slideMasters/theme/theme1.xml" Id="Rdbd0e0d2270c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b9728cbb2e48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768356160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19bee322d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e9d67166943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d1f3e237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ffe760c584e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28462eb8a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2bcfee02a4c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SKAGEN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SKAGEN 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1 746 458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335 805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18 585 545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RETAIL OFFICE STAVANGER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SKAGEN 7 AS</a:t>
            </a:r>
          </a:p>
        </p:txBody>
      </p:sp>
    </p:spTree>
  </p:cSld>
  <p:clrMapOvr>
    <a:masterClrMapping xmlns:a="http://schemas.openxmlformats.org/drawingml/2006/main"/>
  </p:clrMapOvr>
</p:sld>
</file>