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da03af60204d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c0130b28604cee"/>
  </p:sldMasterIdLst>
  <p:sldIdLst>
    <p:sldId xmlns:r="http://schemas.openxmlformats.org/officeDocument/2006/relationships" id="256" r:id="Rb68452e7f4f74fb0"/>
    <p:sldId xmlns:r="http://schemas.openxmlformats.org/officeDocument/2006/relationships" id="257" r:id="R7b696008683d4212"/>
    <p:sldId xmlns:r="http://schemas.openxmlformats.org/officeDocument/2006/relationships" id="258" r:id="Rbd39d536d497499b"/>
    <p:sldId xmlns:r="http://schemas.openxmlformats.org/officeDocument/2006/relationships" id="259" r:id="R7c53f477242e4aff"/>
    <p:sldId xmlns:r="http://schemas.openxmlformats.org/officeDocument/2006/relationships" id="260" r:id="Rf56bdf814f7646fe"/>
    <p:sldId xmlns:r="http://schemas.openxmlformats.org/officeDocument/2006/relationships" id="261" r:id="Ra8e455ceb4e64de7"/>
    <p:sldId xmlns:r="http://schemas.openxmlformats.org/officeDocument/2006/relationships" id="262" r:id="R98ed11dc94df40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c0130b28604cee" /><Relationship Type="http://schemas.openxmlformats.org/officeDocument/2006/relationships/slide" Target="/ppt/slides/slide1.xml" Id="Rb68452e7f4f74fb0" /><Relationship Type="http://schemas.openxmlformats.org/officeDocument/2006/relationships/slide" Target="/ppt/slides/slide2.xml" Id="R7b696008683d4212" /><Relationship Type="http://schemas.openxmlformats.org/officeDocument/2006/relationships/slide" Target="/ppt/slides/slide3.xml" Id="Rbd39d536d497499b" /><Relationship Type="http://schemas.openxmlformats.org/officeDocument/2006/relationships/slide" Target="/ppt/slides/slide4.xml" Id="R7c53f477242e4aff" /><Relationship Type="http://schemas.openxmlformats.org/officeDocument/2006/relationships/slide" Target="/ppt/slides/slide5.xml" Id="Rf56bdf814f7646fe" /><Relationship Type="http://schemas.openxmlformats.org/officeDocument/2006/relationships/slide" Target="/ppt/slides/slide6.xml" Id="Ra8e455ceb4e64de7" /><Relationship Type="http://schemas.openxmlformats.org/officeDocument/2006/relationships/slide" Target="/ppt/slides/slide7.xml" Id="R98ed11dc94df40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4542eb020b4c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a67fe99b740c5" /><Relationship Type="http://schemas.openxmlformats.org/officeDocument/2006/relationships/theme" Target="/ppt/slideMasters/theme/theme1.xml" Id="R82dda67cf10442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5a67fe99b740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7495c438c441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c15a9872c4b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a2d6e91164a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165d0414645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643c67c0c4c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3259b62c948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22259978e4c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KROHNEN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KROHNEN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11 623 709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−3 835 391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216 690 100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322 907 112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GC RIEBER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Damsgårdsveien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eiendom@gcrieber.com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925 849 049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KROHNEN AS</a:t>
            </a:r>
          </a:p>
        </p:txBody>
      </p:sp>
    </p:spTree>
  </p:cSld>
  <p:clrMapOvr>
    <a:masterClrMapping xmlns:a="http://schemas.openxmlformats.org/drawingml/2006/main"/>
  </p:clrMapOvr>
</p:sld>
</file>