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25cea3548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34cf499364da0"/>
  </p:sldMasterIdLst>
  <p:sldIdLst>
    <p:sldId xmlns:r="http://schemas.openxmlformats.org/officeDocument/2006/relationships" id="256" r:id="R503c3607ffb34af3"/>
    <p:sldId xmlns:r="http://schemas.openxmlformats.org/officeDocument/2006/relationships" id="257" r:id="Rcbc45df0b7154425"/>
    <p:sldId xmlns:r="http://schemas.openxmlformats.org/officeDocument/2006/relationships" id="258" r:id="R36f994fb0e0d41a2"/>
    <p:sldId xmlns:r="http://schemas.openxmlformats.org/officeDocument/2006/relationships" id="259" r:id="Rb88d9a42eb754632"/>
    <p:sldId xmlns:r="http://schemas.openxmlformats.org/officeDocument/2006/relationships" id="260" r:id="R202450a6197445be"/>
    <p:sldId xmlns:r="http://schemas.openxmlformats.org/officeDocument/2006/relationships" id="261" r:id="Rab5827a1018542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34cf499364da0" /><Relationship Type="http://schemas.openxmlformats.org/officeDocument/2006/relationships/slide" Target="/ppt/slides/slide1.xml" Id="R503c3607ffb34af3" /><Relationship Type="http://schemas.openxmlformats.org/officeDocument/2006/relationships/slide" Target="/ppt/slides/slide2.xml" Id="Rcbc45df0b7154425" /><Relationship Type="http://schemas.openxmlformats.org/officeDocument/2006/relationships/slide" Target="/ppt/slides/slide3.xml" Id="R36f994fb0e0d41a2" /><Relationship Type="http://schemas.openxmlformats.org/officeDocument/2006/relationships/slide" Target="/ppt/slides/slide4.xml" Id="Rb88d9a42eb754632" /><Relationship Type="http://schemas.openxmlformats.org/officeDocument/2006/relationships/slide" Target="/ppt/slides/slide5.xml" Id="R202450a6197445be" /><Relationship Type="http://schemas.openxmlformats.org/officeDocument/2006/relationships/slide" Target="/ppt/slides/slide6.xml" Id="Rab5827a1018542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bbd82e18b47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0de6364bf4c5c" /><Relationship Type="http://schemas.openxmlformats.org/officeDocument/2006/relationships/theme" Target="/ppt/slideMasters/theme/theme1.xml" Id="R94f1d089419d4a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f0de6364bf4c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385da676047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7acd47b1e46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0a1ff3616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2c23a2a0c4b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24d8f194f42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36e7d712e49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925 848 611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STAUT AS</a:t>
            </a:r>
          </a:p>
        </p:txBody>
      </p:sp>
    </p:spTree>
  </p:cSld>
  <p:clrMapOvr>
    <a:masterClrMapping xmlns:a="http://schemas.openxmlformats.org/drawingml/2006/main"/>
  </p:clrMapOvr>
</p:sld>
</file>