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dd95db1a4948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57b121d6d24944"/>
  </p:sldMasterIdLst>
  <p:sldIdLst>
    <p:sldId xmlns:r="http://schemas.openxmlformats.org/officeDocument/2006/relationships" id="256" r:id="R451e6c1191ae41a5"/>
    <p:sldId xmlns:r="http://schemas.openxmlformats.org/officeDocument/2006/relationships" id="257" r:id="R0e62a975b9f1466e"/>
    <p:sldId xmlns:r="http://schemas.openxmlformats.org/officeDocument/2006/relationships" id="258" r:id="R745cff02c33f498b"/>
    <p:sldId xmlns:r="http://schemas.openxmlformats.org/officeDocument/2006/relationships" id="259" r:id="R784623e96c9c4fed"/>
    <p:sldId xmlns:r="http://schemas.openxmlformats.org/officeDocument/2006/relationships" id="260" r:id="R209fbe0c48e54453"/>
    <p:sldId xmlns:r="http://schemas.openxmlformats.org/officeDocument/2006/relationships" id="261" r:id="R20513e7426534090"/>
    <p:sldId xmlns:r="http://schemas.openxmlformats.org/officeDocument/2006/relationships" id="262" r:id="R65e3467b591b46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57b121d6d24944" /><Relationship Type="http://schemas.openxmlformats.org/officeDocument/2006/relationships/slide" Target="/ppt/slides/slide1.xml" Id="R451e6c1191ae41a5" /><Relationship Type="http://schemas.openxmlformats.org/officeDocument/2006/relationships/slide" Target="/ppt/slides/slide2.xml" Id="R0e62a975b9f1466e" /><Relationship Type="http://schemas.openxmlformats.org/officeDocument/2006/relationships/slide" Target="/ppt/slides/slide3.xml" Id="R745cff02c33f498b" /><Relationship Type="http://schemas.openxmlformats.org/officeDocument/2006/relationships/slide" Target="/ppt/slides/slide4.xml" Id="R784623e96c9c4fed" /><Relationship Type="http://schemas.openxmlformats.org/officeDocument/2006/relationships/slide" Target="/ppt/slides/slide5.xml" Id="R209fbe0c48e54453" /><Relationship Type="http://schemas.openxmlformats.org/officeDocument/2006/relationships/slide" Target="/ppt/slides/slide6.xml" Id="R20513e7426534090" /><Relationship Type="http://schemas.openxmlformats.org/officeDocument/2006/relationships/slide" Target="/ppt/slides/slide7.xml" Id="R65e3467b591b46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0aa1b219ad45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b2f9e3983c46fa" /><Relationship Type="http://schemas.openxmlformats.org/officeDocument/2006/relationships/theme" Target="/ppt/slideMasters/theme/theme1.xml" Id="Rd26f30f6a63c47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b2f9e3983c46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b172a2c09f4b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ef5545d6dc4a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3d3cb72c6a44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71d053547e41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2d9186a83144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5ddc28f6f048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45e7649f224b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TROLLÅSEN FYSIOTERAPI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TROLLÅSEN FYSIOTERAPI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TROLLÅSEN FYSIOTERAPI AS ble etablert [år] og holder til i Trollåsen.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TROLLÅSEN FYSIOTERAPI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TROLLÅSEN FYSIOTERAPI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TROLLÅSEN FYSIOTERAPI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756 689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−61 108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−47 882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64 508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TROLLÅSEN FYSIOTERAPI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AUNE ALICE TONGA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HATTESTAD KARIANNE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MØRK ELISABETH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SÆTERSDAL INGER-JOHANNE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TROLLÅSEN FYSIOTERAPI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Trollåsveien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1414 Trollåsen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925 847 658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TROLLÅSEN FYSIOTERAPI AS</a:t>
            </a:r>
          </a:p>
        </p:txBody>
      </p:sp>
    </p:spTree>
  </p:cSld>
  <p:clrMapOvr>
    <a:masterClrMapping xmlns:a="http://schemas.openxmlformats.org/drawingml/2006/main"/>
  </p:clrMapOvr>
</p:sld>
</file>