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c84273dd0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2a288ddef43d3"/>
  </p:sldMasterIdLst>
  <p:sldIdLst>
    <p:sldId xmlns:r="http://schemas.openxmlformats.org/officeDocument/2006/relationships" id="256" r:id="Rc60b82a194214c42"/>
    <p:sldId xmlns:r="http://schemas.openxmlformats.org/officeDocument/2006/relationships" id="257" r:id="R21f238028f4741fc"/>
    <p:sldId xmlns:r="http://schemas.openxmlformats.org/officeDocument/2006/relationships" id="258" r:id="R2666543a2d044df2"/>
    <p:sldId xmlns:r="http://schemas.openxmlformats.org/officeDocument/2006/relationships" id="259" r:id="R61410cc444d74478"/>
    <p:sldId xmlns:r="http://schemas.openxmlformats.org/officeDocument/2006/relationships" id="260" r:id="R394ae3bc476a4728"/>
    <p:sldId xmlns:r="http://schemas.openxmlformats.org/officeDocument/2006/relationships" id="261" r:id="Rb9d286690b054e1a"/>
    <p:sldId xmlns:r="http://schemas.openxmlformats.org/officeDocument/2006/relationships" id="262" r:id="Rffca695911db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2a288ddef43d3" /><Relationship Type="http://schemas.openxmlformats.org/officeDocument/2006/relationships/slide" Target="/ppt/slides/slide1.xml" Id="Rc60b82a194214c42" /><Relationship Type="http://schemas.openxmlformats.org/officeDocument/2006/relationships/slide" Target="/ppt/slides/slide2.xml" Id="R21f238028f4741fc" /><Relationship Type="http://schemas.openxmlformats.org/officeDocument/2006/relationships/slide" Target="/ppt/slides/slide3.xml" Id="R2666543a2d044df2" /><Relationship Type="http://schemas.openxmlformats.org/officeDocument/2006/relationships/slide" Target="/ppt/slides/slide4.xml" Id="R61410cc444d74478" /><Relationship Type="http://schemas.openxmlformats.org/officeDocument/2006/relationships/slide" Target="/ppt/slides/slide5.xml" Id="R394ae3bc476a4728" /><Relationship Type="http://schemas.openxmlformats.org/officeDocument/2006/relationships/slide" Target="/ppt/slides/slide6.xml" Id="Rb9d286690b054e1a" /><Relationship Type="http://schemas.openxmlformats.org/officeDocument/2006/relationships/slide" Target="/ppt/slides/slide7.xml" Id="Rffca695911db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14ababf0b40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c0363a02846b5" /><Relationship Type="http://schemas.openxmlformats.org/officeDocument/2006/relationships/theme" Target="/ppt/slideMasters/theme/theme1.xml" Id="R07fb31490449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2c0363a02846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d9d1299104b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d15ba992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4e0837bc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db571cbaa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cdc33d36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1ac25f6a1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0b6f542e9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CBELS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CBELS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14 320 080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14 948 525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SALBUVIK CAMILLA B E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Abbedisvingen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925 845 221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CBELS INVEST AS</a:t>
            </a:r>
          </a:p>
        </p:txBody>
      </p:sp>
    </p:spTree>
  </p:cSld>
  <p:clrMapOvr>
    <a:masterClrMapping xmlns:a="http://schemas.openxmlformats.org/drawingml/2006/main"/>
  </p:clrMapOvr>
</p:sld>
</file>