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173b7a7c414d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a1bc21939042e0"/>
  </p:sldMasterIdLst>
  <p:sldIdLst>
    <p:sldId xmlns:r="http://schemas.openxmlformats.org/officeDocument/2006/relationships" id="256" r:id="Rec5dbbe60e4e47e2"/>
    <p:sldId xmlns:r="http://schemas.openxmlformats.org/officeDocument/2006/relationships" id="257" r:id="R4d1966dfe43349ab"/>
    <p:sldId xmlns:r="http://schemas.openxmlformats.org/officeDocument/2006/relationships" id="258" r:id="Rb9784378a1184d75"/>
    <p:sldId xmlns:r="http://schemas.openxmlformats.org/officeDocument/2006/relationships" id="259" r:id="Rd6774c6045f54470"/>
    <p:sldId xmlns:r="http://schemas.openxmlformats.org/officeDocument/2006/relationships" id="260" r:id="Rdaec1707ffaa4f83"/>
    <p:sldId xmlns:r="http://schemas.openxmlformats.org/officeDocument/2006/relationships" id="261" r:id="R43de2dd6c9f14058"/>
    <p:sldId xmlns:r="http://schemas.openxmlformats.org/officeDocument/2006/relationships" id="262" r:id="R98bf90db94c74e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1bc21939042e0" /><Relationship Type="http://schemas.openxmlformats.org/officeDocument/2006/relationships/slide" Target="/ppt/slides/slide1.xml" Id="Rec5dbbe60e4e47e2" /><Relationship Type="http://schemas.openxmlformats.org/officeDocument/2006/relationships/slide" Target="/ppt/slides/slide2.xml" Id="R4d1966dfe43349ab" /><Relationship Type="http://schemas.openxmlformats.org/officeDocument/2006/relationships/slide" Target="/ppt/slides/slide3.xml" Id="Rb9784378a1184d75" /><Relationship Type="http://schemas.openxmlformats.org/officeDocument/2006/relationships/slide" Target="/ppt/slides/slide4.xml" Id="Rd6774c6045f54470" /><Relationship Type="http://schemas.openxmlformats.org/officeDocument/2006/relationships/slide" Target="/ppt/slides/slide5.xml" Id="Rdaec1707ffaa4f83" /><Relationship Type="http://schemas.openxmlformats.org/officeDocument/2006/relationships/slide" Target="/ppt/slides/slide6.xml" Id="R43de2dd6c9f14058" /><Relationship Type="http://schemas.openxmlformats.org/officeDocument/2006/relationships/slide" Target="/ppt/slides/slide7.xml" Id="R98bf90db94c74e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8b7ef91b044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b4cc9262342e2" /><Relationship Type="http://schemas.openxmlformats.org/officeDocument/2006/relationships/theme" Target="/ppt/slideMasters/theme/theme1.xml" Id="Rb0867bd95c2946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ab4cc9262342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358ef4fb548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30c76c66d4d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9a1f2a08843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7aa0148f847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8b149e35842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7feb65e7343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1c2139b5648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ØDEGÅRD MASKINDRIFT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ØDEGÅRD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ØDEGÅRD MASKINDRIFT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ØDEGÅRD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ØDEGÅRD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ØDEGÅRD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221 889 686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2 031 622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2 450 877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40 964 747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100 062 826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ØDEGÅRD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ØDEGÅRD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ØDEGÅRD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Rosenborgveien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1630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post@brodegard.no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brodegard.no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925 840 564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ØDEGÅRD MASKINDRIFT AS</a:t>
            </a:r>
          </a:p>
        </p:txBody>
      </p:sp>
    </p:spTree>
  </p:cSld>
  <p:clrMapOvr>
    <a:masterClrMapping xmlns:a="http://schemas.openxmlformats.org/drawingml/2006/main"/>
  </p:clrMapOvr>
</p:sld>
</file>