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4c80cdefa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096f5d8f2a43b8"/>
  </p:sldMasterIdLst>
  <p:sldIdLst>
    <p:sldId xmlns:r="http://schemas.openxmlformats.org/officeDocument/2006/relationships" id="256" r:id="R7daa76a017564e33"/>
    <p:sldId xmlns:r="http://schemas.openxmlformats.org/officeDocument/2006/relationships" id="257" r:id="Ra41a3f0971764d60"/>
    <p:sldId xmlns:r="http://schemas.openxmlformats.org/officeDocument/2006/relationships" id="258" r:id="R1cba1539b5ed4382"/>
    <p:sldId xmlns:r="http://schemas.openxmlformats.org/officeDocument/2006/relationships" id="259" r:id="R28717ed1aed443e0"/>
    <p:sldId xmlns:r="http://schemas.openxmlformats.org/officeDocument/2006/relationships" id="260" r:id="R6fc8b2d4a6dd4271"/>
    <p:sldId xmlns:r="http://schemas.openxmlformats.org/officeDocument/2006/relationships" id="261" r:id="R600fd017e605440e"/>
    <p:sldId xmlns:r="http://schemas.openxmlformats.org/officeDocument/2006/relationships" id="262" r:id="Ra157d17c1f85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96f5d8f2a43b8" /><Relationship Type="http://schemas.openxmlformats.org/officeDocument/2006/relationships/slide" Target="/ppt/slides/slide1.xml" Id="R7daa76a017564e33" /><Relationship Type="http://schemas.openxmlformats.org/officeDocument/2006/relationships/slide" Target="/ppt/slides/slide2.xml" Id="Ra41a3f0971764d60" /><Relationship Type="http://schemas.openxmlformats.org/officeDocument/2006/relationships/slide" Target="/ppt/slides/slide3.xml" Id="R1cba1539b5ed4382" /><Relationship Type="http://schemas.openxmlformats.org/officeDocument/2006/relationships/slide" Target="/ppt/slides/slide4.xml" Id="R28717ed1aed443e0" /><Relationship Type="http://schemas.openxmlformats.org/officeDocument/2006/relationships/slide" Target="/ppt/slides/slide5.xml" Id="R6fc8b2d4a6dd4271" /><Relationship Type="http://schemas.openxmlformats.org/officeDocument/2006/relationships/slide" Target="/ppt/slides/slide6.xml" Id="R600fd017e605440e" /><Relationship Type="http://schemas.openxmlformats.org/officeDocument/2006/relationships/slide" Target="/ppt/slides/slide7.xml" Id="Ra157d17c1f85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062db95a3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002f07c8248a7" /><Relationship Type="http://schemas.openxmlformats.org/officeDocument/2006/relationships/theme" Target="/ppt/slideMasters/theme/theme1.xml" Id="R453909a02f2444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002f07c8248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5fffd10d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0d638d7c2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5492cce65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e83b61e71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f88b0515e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504cb7580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fba61241f44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YTTERSTAD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YTTERSTAD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238 555 795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9 827 744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−14 465 789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196 547 386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528 929 145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YTTERSTAD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YTTERSTAD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YTTERSTAD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925 838 543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YTTERSTAD AS</a:t>
            </a:r>
          </a:p>
        </p:txBody>
      </p:sp>
    </p:spTree>
  </p:cSld>
  <p:clrMapOvr>
    <a:masterClrMapping xmlns:a="http://schemas.openxmlformats.org/drawingml/2006/main"/>
  </p:clrMapOvr>
</p:sld>
</file>