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8308b1f4649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5780f3accc492e"/>
  </p:sldMasterIdLst>
  <p:sldIdLst>
    <p:sldId xmlns:r="http://schemas.openxmlformats.org/officeDocument/2006/relationships" id="256" r:id="R6b6d8fc14e8e4f5d"/>
    <p:sldId xmlns:r="http://schemas.openxmlformats.org/officeDocument/2006/relationships" id="257" r:id="R8e877e0a131644bf"/>
    <p:sldId xmlns:r="http://schemas.openxmlformats.org/officeDocument/2006/relationships" id="258" r:id="Refca1d7e77974d55"/>
    <p:sldId xmlns:r="http://schemas.openxmlformats.org/officeDocument/2006/relationships" id="259" r:id="R363b01d3d7f04382"/>
    <p:sldId xmlns:r="http://schemas.openxmlformats.org/officeDocument/2006/relationships" id="260" r:id="R65fb8077a75c4892"/>
    <p:sldId xmlns:r="http://schemas.openxmlformats.org/officeDocument/2006/relationships" id="261" r:id="R61a1342569814e30"/>
    <p:sldId xmlns:r="http://schemas.openxmlformats.org/officeDocument/2006/relationships" id="262" r:id="Rd511cea9d972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780f3accc492e" /><Relationship Type="http://schemas.openxmlformats.org/officeDocument/2006/relationships/slide" Target="/ppt/slides/slide1.xml" Id="R6b6d8fc14e8e4f5d" /><Relationship Type="http://schemas.openxmlformats.org/officeDocument/2006/relationships/slide" Target="/ppt/slides/slide2.xml" Id="R8e877e0a131644bf" /><Relationship Type="http://schemas.openxmlformats.org/officeDocument/2006/relationships/slide" Target="/ppt/slides/slide3.xml" Id="Refca1d7e77974d55" /><Relationship Type="http://schemas.openxmlformats.org/officeDocument/2006/relationships/slide" Target="/ppt/slides/slide4.xml" Id="R363b01d3d7f04382" /><Relationship Type="http://schemas.openxmlformats.org/officeDocument/2006/relationships/slide" Target="/ppt/slides/slide5.xml" Id="R65fb8077a75c4892" /><Relationship Type="http://schemas.openxmlformats.org/officeDocument/2006/relationships/slide" Target="/ppt/slides/slide6.xml" Id="R61a1342569814e30" /><Relationship Type="http://schemas.openxmlformats.org/officeDocument/2006/relationships/slide" Target="/ppt/slides/slide7.xml" Id="Rd511cea9d972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32e06b754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5e21295f04eee" /><Relationship Type="http://schemas.openxmlformats.org/officeDocument/2006/relationships/theme" Target="/ppt/slideMasters/theme/theme1.xml" Id="R5da7e56967b1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c5e21295f04e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cc08ee78d48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0898aa7b8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bd0c16121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ce4db5d2246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e117b6a5d49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9e43b898241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4ef146037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 BYGG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756 141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 DANIEL JAKOBSEN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Ravnåsvegen 429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4706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 BYGG AS</a:t>
            </a:r>
          </a:p>
        </p:txBody>
      </p:sp>
    </p:spTree>
  </p:cSld>
  <p:clrMapOvr>
    <a:masterClrMapping xmlns:a="http://schemas.openxmlformats.org/drawingml/2006/main"/>
  </p:clrMapOvr>
</p:sld>
</file>